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43" r:id="rId5"/>
  </p:sldMasterIdLst>
  <p:notesMasterIdLst>
    <p:notesMasterId r:id="rId2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77" r:id="rId16"/>
    <p:sldId id="273" r:id="rId17"/>
    <p:sldId id="278" r:id="rId18"/>
    <p:sldId id="274" r:id="rId19"/>
    <p:sldId id="270" r:id="rId20"/>
    <p:sldId id="275" r:id="rId21"/>
    <p:sldId id="27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55AA"/>
    <a:srgbClr val="E6DCFF"/>
    <a:srgbClr val="0041F0"/>
    <a:srgbClr val="DCAFFF"/>
    <a:srgbClr val="FF50A0"/>
    <a:srgbClr val="FF3246"/>
    <a:srgbClr val="00FFFF"/>
    <a:srgbClr val="D4D4D4"/>
    <a:srgbClr val="BE82FF"/>
    <a:srgbClr val="A05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052145-7047-4B65-A01C-B30D8067777F}" v="3" dt="2022-07-27T20:46:31.0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2363" autoAdjust="0"/>
  </p:normalViewPr>
  <p:slideViewPr>
    <p:cSldViewPr snapToGrid="0" showGuides="1">
      <p:cViewPr varScale="1">
        <p:scale>
          <a:sx n="57" d="100"/>
          <a:sy n="57" d="100"/>
        </p:scale>
        <p:origin x="940" y="32"/>
      </p:cViewPr>
      <p:guideLst/>
    </p:cSldViewPr>
  </p:slideViewPr>
  <p:outlineViewPr>
    <p:cViewPr>
      <p:scale>
        <a:sx n="33" d="100"/>
        <a:sy n="33" d="100"/>
      </p:scale>
      <p:origin x="0" y="-136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hta, Disha Kalpeshbhai" userId="4ab1974b-9a2a-4358-a726-4aac698f6a92" providerId="ADAL" clId="{B6052145-7047-4B65-A01C-B30D8067777F}"/>
    <pc:docChg chg="undo custSel addSld delSld modSld">
      <pc:chgData name="Mehta, Disha Kalpeshbhai" userId="4ab1974b-9a2a-4358-a726-4aac698f6a92" providerId="ADAL" clId="{B6052145-7047-4B65-A01C-B30D8067777F}" dt="2022-07-28T11:16:33.155" v="541" actId="20577"/>
      <pc:docMkLst>
        <pc:docMk/>
      </pc:docMkLst>
      <pc:sldChg chg="modSp del mod">
        <pc:chgData name="Mehta, Disha Kalpeshbhai" userId="4ab1974b-9a2a-4358-a726-4aac698f6a92" providerId="ADAL" clId="{B6052145-7047-4B65-A01C-B30D8067777F}" dt="2022-07-27T20:33:22.260" v="108" actId="47"/>
        <pc:sldMkLst>
          <pc:docMk/>
          <pc:sldMk cId="565515858" sldId="266"/>
        </pc:sldMkLst>
        <pc:picChg chg="mod">
          <ac:chgData name="Mehta, Disha Kalpeshbhai" userId="4ab1974b-9a2a-4358-a726-4aac698f6a92" providerId="ADAL" clId="{B6052145-7047-4B65-A01C-B30D8067777F}" dt="2022-07-27T20:29:28.845" v="2" actId="1076"/>
          <ac:picMkLst>
            <pc:docMk/>
            <pc:sldMk cId="565515858" sldId="266"/>
            <ac:picMk id="11" creationId="{2E439876-2981-4B89-9DF3-2AC36525C161}"/>
          </ac:picMkLst>
        </pc:picChg>
      </pc:sldChg>
      <pc:sldChg chg="del">
        <pc:chgData name="Mehta, Disha Kalpeshbhai" userId="4ab1974b-9a2a-4358-a726-4aac698f6a92" providerId="ADAL" clId="{B6052145-7047-4B65-A01C-B30D8067777F}" dt="2022-07-27T20:33:31.223" v="109" actId="47"/>
        <pc:sldMkLst>
          <pc:docMk/>
          <pc:sldMk cId="2379761038" sldId="267"/>
        </pc:sldMkLst>
      </pc:sldChg>
      <pc:sldChg chg="del">
        <pc:chgData name="Mehta, Disha Kalpeshbhai" userId="4ab1974b-9a2a-4358-a726-4aac698f6a92" providerId="ADAL" clId="{B6052145-7047-4B65-A01C-B30D8067777F}" dt="2022-07-27T20:48:54.973" v="536" actId="47"/>
        <pc:sldMkLst>
          <pc:docMk/>
          <pc:sldMk cId="3318402971" sldId="268"/>
        </pc:sldMkLst>
      </pc:sldChg>
      <pc:sldChg chg="del">
        <pc:chgData name="Mehta, Disha Kalpeshbhai" userId="4ab1974b-9a2a-4358-a726-4aac698f6a92" providerId="ADAL" clId="{B6052145-7047-4B65-A01C-B30D8067777F}" dt="2022-07-27T20:48:56.099" v="537" actId="47"/>
        <pc:sldMkLst>
          <pc:docMk/>
          <pc:sldMk cId="1666426758" sldId="269"/>
        </pc:sldMkLst>
      </pc:sldChg>
      <pc:sldChg chg="del">
        <pc:chgData name="Mehta, Disha Kalpeshbhai" userId="4ab1974b-9a2a-4358-a726-4aac698f6a92" providerId="ADAL" clId="{B6052145-7047-4B65-A01C-B30D8067777F}" dt="2022-07-27T20:51:05.407" v="538" actId="47"/>
        <pc:sldMkLst>
          <pc:docMk/>
          <pc:sldMk cId="3191598694" sldId="271"/>
        </pc:sldMkLst>
      </pc:sldChg>
      <pc:sldChg chg="modSp mod">
        <pc:chgData name="Mehta, Disha Kalpeshbhai" userId="4ab1974b-9a2a-4358-a726-4aac698f6a92" providerId="ADAL" clId="{B6052145-7047-4B65-A01C-B30D8067777F}" dt="2022-07-28T11:16:33.155" v="541" actId="20577"/>
        <pc:sldMkLst>
          <pc:docMk/>
          <pc:sldMk cId="1285845633" sldId="275"/>
        </pc:sldMkLst>
        <pc:spChg chg="mod">
          <ac:chgData name="Mehta, Disha Kalpeshbhai" userId="4ab1974b-9a2a-4358-a726-4aac698f6a92" providerId="ADAL" clId="{B6052145-7047-4B65-A01C-B30D8067777F}" dt="2022-07-28T11:16:33.155" v="541" actId="20577"/>
          <ac:spMkLst>
            <pc:docMk/>
            <pc:sldMk cId="1285845633" sldId="275"/>
            <ac:spMk id="5" creationId="{D590DC6F-9431-4177-BF87-F0A28099FA20}"/>
          </ac:spMkLst>
        </pc:spChg>
      </pc:sldChg>
      <pc:sldChg chg="new del">
        <pc:chgData name="Mehta, Disha Kalpeshbhai" userId="4ab1974b-9a2a-4358-a726-4aac698f6a92" providerId="ADAL" clId="{B6052145-7047-4B65-A01C-B30D8067777F}" dt="2022-07-27T20:31:13.255" v="5" actId="47"/>
        <pc:sldMkLst>
          <pc:docMk/>
          <pc:sldMk cId="3569297428" sldId="276"/>
        </pc:sldMkLst>
      </pc:sldChg>
      <pc:sldChg chg="delSp modSp add mod">
        <pc:chgData name="Mehta, Disha Kalpeshbhai" userId="4ab1974b-9a2a-4358-a726-4aac698f6a92" providerId="ADAL" clId="{B6052145-7047-4B65-A01C-B30D8067777F}" dt="2022-07-27T20:33:59.674" v="157" actId="20577"/>
        <pc:sldMkLst>
          <pc:docMk/>
          <pc:sldMk cId="4119149838" sldId="277"/>
        </pc:sldMkLst>
        <pc:spChg chg="mod">
          <ac:chgData name="Mehta, Disha Kalpeshbhai" userId="4ab1974b-9a2a-4358-a726-4aac698f6a92" providerId="ADAL" clId="{B6052145-7047-4B65-A01C-B30D8067777F}" dt="2022-07-27T20:31:23.900" v="29" actId="20577"/>
          <ac:spMkLst>
            <pc:docMk/>
            <pc:sldMk cId="4119149838" sldId="277"/>
            <ac:spMk id="7" creationId="{FA066B00-6931-4B97-9D59-3DCA99F6E966}"/>
          </ac:spMkLst>
        </pc:spChg>
        <pc:spChg chg="mod">
          <ac:chgData name="Mehta, Disha Kalpeshbhai" userId="4ab1974b-9a2a-4358-a726-4aac698f6a92" providerId="ADAL" clId="{B6052145-7047-4B65-A01C-B30D8067777F}" dt="2022-07-27T20:33:59.674" v="157" actId="20577"/>
          <ac:spMkLst>
            <pc:docMk/>
            <pc:sldMk cId="4119149838" sldId="277"/>
            <ac:spMk id="8" creationId="{7A3416C3-39E6-4176-9F82-35B9FF5EE00E}"/>
          </ac:spMkLst>
        </pc:spChg>
        <pc:spChg chg="del mod">
          <ac:chgData name="Mehta, Disha Kalpeshbhai" userId="4ab1974b-9a2a-4358-a726-4aac698f6a92" providerId="ADAL" clId="{B6052145-7047-4B65-A01C-B30D8067777F}" dt="2022-07-27T20:32:24.911" v="42"/>
          <ac:spMkLst>
            <pc:docMk/>
            <pc:sldMk cId="4119149838" sldId="277"/>
            <ac:spMk id="9" creationId="{E7A9B594-6DA6-4627-9317-728B89B1DA4E}"/>
          </ac:spMkLst>
        </pc:spChg>
      </pc:sldChg>
      <pc:sldChg chg="modSp add del mod">
        <pc:chgData name="Mehta, Disha Kalpeshbhai" userId="4ab1974b-9a2a-4358-a726-4aac698f6a92" providerId="ADAL" clId="{B6052145-7047-4B65-A01C-B30D8067777F}" dt="2022-07-27T20:36:17.122" v="162" actId="47"/>
        <pc:sldMkLst>
          <pc:docMk/>
          <pc:sldMk cId="1834499820" sldId="278"/>
        </pc:sldMkLst>
        <pc:spChg chg="mod">
          <ac:chgData name="Mehta, Disha Kalpeshbhai" userId="4ab1974b-9a2a-4358-a726-4aac698f6a92" providerId="ADAL" clId="{B6052145-7047-4B65-A01C-B30D8067777F}" dt="2022-07-27T20:35:54.054" v="161" actId="20577"/>
          <ac:spMkLst>
            <pc:docMk/>
            <pc:sldMk cId="1834499820" sldId="278"/>
            <ac:spMk id="7" creationId="{FA066B00-6931-4B97-9D59-3DCA99F6E966}"/>
          </ac:spMkLst>
        </pc:spChg>
      </pc:sldChg>
      <pc:sldChg chg="modSp add mod">
        <pc:chgData name="Mehta, Disha Kalpeshbhai" userId="4ab1974b-9a2a-4358-a726-4aac698f6a92" providerId="ADAL" clId="{B6052145-7047-4B65-A01C-B30D8067777F}" dt="2022-07-27T20:48:52.003" v="535" actId="20577"/>
        <pc:sldMkLst>
          <pc:docMk/>
          <pc:sldMk cId="2370675057" sldId="278"/>
        </pc:sldMkLst>
        <pc:spChg chg="mod">
          <ac:chgData name="Mehta, Disha Kalpeshbhai" userId="4ab1974b-9a2a-4358-a726-4aac698f6a92" providerId="ADAL" clId="{B6052145-7047-4B65-A01C-B30D8067777F}" dt="2022-07-27T20:46:34.414" v="166" actId="20577"/>
          <ac:spMkLst>
            <pc:docMk/>
            <pc:sldMk cId="2370675057" sldId="278"/>
            <ac:spMk id="7" creationId="{FA066B00-6931-4B97-9D59-3DCA99F6E966}"/>
          </ac:spMkLst>
        </pc:spChg>
        <pc:spChg chg="mod">
          <ac:chgData name="Mehta, Disha Kalpeshbhai" userId="4ab1974b-9a2a-4358-a726-4aac698f6a92" providerId="ADAL" clId="{B6052145-7047-4B65-A01C-B30D8067777F}" dt="2022-07-27T20:48:52.003" v="535" actId="20577"/>
          <ac:spMkLst>
            <pc:docMk/>
            <pc:sldMk cId="2370675057" sldId="278"/>
            <ac:spMk id="8" creationId="{7A3416C3-39E6-4176-9F82-35B9FF5EE00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raphik" panose="020B050303020206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raphik" panose="020B0503030202060203" pitchFamily="34" charset="0"/>
              </a:defRPr>
            </a:lvl1pPr>
          </a:lstStyle>
          <a:p>
            <a:fld id="{1DE7078C-3525-4C9B-BF62-C9FD13B9A875}" type="datetimeFigureOut">
              <a:rPr lang="en-US" smtClean="0"/>
              <a:pPr/>
              <a:t>7/28/2022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raphik" panose="020B050303020206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raphik" panose="020B0503030202060203" pitchFamily="34" charset="0"/>
              </a:defRPr>
            </a:lvl1pPr>
          </a:lstStyle>
          <a:p>
            <a:fld id="{436E8A87-18DA-4CCE-A8C2-BDBC489258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384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Graphik" panose="020B0503030202060203" pitchFamily="34" charset="0"/>
        <a:ea typeface="+mn-ea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Key Message: </a:t>
            </a:r>
            <a:r>
              <a:rPr lang="en-US" dirty="0"/>
              <a:t>NA</a:t>
            </a:r>
          </a:p>
          <a:p>
            <a:pPr eaLnBrk="1" hangingPunct="1"/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251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Key Message:</a:t>
            </a:r>
            <a:r>
              <a:rPr lang="en-US" dirty="0"/>
              <a:t> NA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008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Key Message:</a:t>
            </a:r>
            <a:r>
              <a:rPr lang="en-US" dirty="0"/>
              <a:t> NA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17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Key Message:</a:t>
            </a:r>
            <a:r>
              <a:rPr lang="en-US" dirty="0"/>
              <a:t> NA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163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Key Message:</a:t>
            </a:r>
            <a:r>
              <a:rPr lang="en-US" dirty="0"/>
              <a:t> NA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902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Key Message:</a:t>
            </a:r>
            <a:r>
              <a:rPr lang="en-US" dirty="0"/>
              <a:t> NA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453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ts val="363"/>
              </a:spcBef>
            </a:pPr>
            <a:r>
              <a:rPr lang="en-US" b="1" dirty="0">
                <a:solidFill>
                  <a:srgbClr val="000000"/>
                </a:solidFill>
              </a:rPr>
              <a:t>Focus:</a:t>
            </a:r>
            <a:r>
              <a:rPr lang="en-US" dirty="0">
                <a:solidFill>
                  <a:srgbClr val="000000"/>
                </a:solidFill>
              </a:rPr>
              <a:t> Questions and Comments</a:t>
            </a:r>
          </a:p>
          <a:p>
            <a:pPr eaLnBrk="1" hangingPunct="1">
              <a:spcBef>
                <a:spcPts val="363"/>
              </a:spcBef>
            </a:pPr>
            <a:endParaRPr lang="en-US" dirty="0">
              <a:solidFill>
                <a:srgbClr val="000000"/>
              </a:solidFill>
            </a:endParaRPr>
          </a:p>
          <a:p>
            <a:pPr eaLnBrk="1" hangingPunct="1">
              <a:spcBef>
                <a:spcPts val="363"/>
              </a:spcBef>
            </a:pPr>
            <a:r>
              <a:rPr lang="en-US" b="1" dirty="0">
                <a:solidFill>
                  <a:srgbClr val="000000"/>
                </a:solidFill>
              </a:rPr>
              <a:t>Key Message:</a:t>
            </a:r>
            <a:r>
              <a:rPr lang="en-US" dirty="0">
                <a:solidFill>
                  <a:srgbClr val="000000"/>
                </a:solidFill>
              </a:rPr>
              <a:t> NA</a:t>
            </a:r>
          </a:p>
          <a:p>
            <a:pPr eaLnBrk="1" hangingPunct="1">
              <a:spcBef>
                <a:spcPts val="363"/>
              </a:spcBef>
            </a:pPr>
            <a:endParaRPr lang="en-US" dirty="0">
              <a:solidFill>
                <a:srgbClr val="000000"/>
              </a:solidFill>
            </a:endParaRPr>
          </a:p>
          <a:p>
            <a:pPr eaLnBrk="1" hangingPunct="1">
              <a:spcBef>
                <a:spcPts val="363"/>
              </a:spcBef>
            </a:pPr>
            <a:r>
              <a:rPr lang="en-US" b="1" dirty="0">
                <a:solidFill>
                  <a:srgbClr val="000000"/>
                </a:solidFill>
              </a:rPr>
              <a:t>Note to Instructor: </a:t>
            </a:r>
            <a:r>
              <a:rPr lang="en-US" dirty="0">
                <a:solidFill>
                  <a:srgbClr val="000000"/>
                </a:solidFill>
              </a:rPr>
              <a:t>Ask participants for any questions or comments they may have.</a:t>
            </a:r>
          </a:p>
          <a:p>
            <a:pPr eaLnBrk="1" hangingPunct="1">
              <a:spcBef>
                <a:spcPts val="363"/>
              </a:spcBef>
            </a:pPr>
            <a:endParaRPr lang="en-US" dirty="0">
              <a:solidFill>
                <a:srgbClr val="000000"/>
              </a:solidFill>
            </a:endParaRPr>
          </a:p>
          <a:p>
            <a:pPr eaLnBrk="1" hangingPunct="1">
              <a:spcBef>
                <a:spcPts val="363"/>
              </a:spcBef>
            </a:pPr>
            <a:r>
              <a:rPr lang="en-US" b="1" dirty="0">
                <a:solidFill>
                  <a:srgbClr val="000000"/>
                </a:solidFill>
              </a:rPr>
              <a:t>Transition:</a:t>
            </a:r>
            <a:r>
              <a:rPr lang="en-US" dirty="0">
                <a:solidFill>
                  <a:srgbClr val="000000"/>
                </a:solidFill>
              </a:rPr>
              <a:t> This brings us to the end of this module.</a:t>
            </a:r>
          </a:p>
          <a:p>
            <a:endParaRPr lang="en-I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742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hyperlink" Target="mailto:Amy.Ritz@Accenture.com" TargetMode="External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Slide - G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Welcome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F21F7E-CEFA-4A8F-862E-8631C40CEA2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pic>
        <p:nvPicPr>
          <p:cNvPr id="4" name="Picture 3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10C49762-38E4-48E9-8096-41008426FC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0607" y="698213"/>
            <a:ext cx="670786" cy="7102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37D049-90BB-854A-AC1E-5DE19EEC8D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708" y="5891009"/>
            <a:ext cx="2940583" cy="26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55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86957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Place agenda summary here in GT Sectra Fine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1" cy="810399"/>
          </a:xfrm>
        </p:spPr>
        <p:txBody>
          <a:bodyPr/>
          <a:lstStyle/>
          <a:p>
            <a:r>
              <a:rPr lang="en-GB" dirty="0"/>
              <a:t>Agenda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1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1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1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1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1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1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1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1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26242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26242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26242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26242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26242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26242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26242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26242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/>
          <p:nvPr userDrawn="1"/>
        </p:nvCxnSpPr>
        <p:spPr>
          <a:xfrm>
            <a:off x="4045241" y="1371600"/>
            <a:ext cx="0" cy="471948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317230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317230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17230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17230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17230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17230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317230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317230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8" name="Date Placeholder 10">
            <a:extLst>
              <a:ext uri="{FF2B5EF4-FFF2-40B4-BE49-F238E27FC236}">
                <a16:creationId xmlns:a16="http://schemas.microsoft.com/office/drawing/2014/main" id="{44B6DFC5-6A54-A441-B4A1-5FB1E57A22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87944" y="0"/>
            <a:ext cx="2023056" cy="381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EDCDE1A5-7B8C-446C-B047-DEF343C830D4}" type="datetime2">
              <a:rPr lang="en-US" smtClean="0"/>
              <a:t>Thursday, July 28, 2022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FC4F5B-DE83-214A-95EA-68339F579CF1}"/>
              </a:ext>
            </a:extLst>
          </p:cNvPr>
          <p:cNvSpPr txBox="1"/>
          <p:nvPr userDrawn="1"/>
        </p:nvSpPr>
        <p:spPr>
          <a:xfrm>
            <a:off x="9290304" y="660196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368763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6F62995-A1F7-47A0-AD35-CBADA97239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"/>
          <a:stretch/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961CA96-71E3-F941-B41E-52928AB911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 dirty="0"/>
              <a:t>Place subtitle here in GT Sectra Fine 24pt</a:t>
            </a:r>
            <a:endParaRPr lang="en-US" dirty="0"/>
          </a:p>
        </p:txBody>
      </p:sp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07FC4-5CE3-4377-9FF4-FE915E8F0A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6D3AD0-C81D-4B6F-AF8C-3B3FD9443CEC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BB85E4-FADD-4019-B75F-48AAA1B24BF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82152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 userDrawn="1">
          <p15:clr>
            <a:srgbClr val="5ACBF0"/>
          </p15:clr>
        </p15:guide>
        <p15:guide id="2" orient="horz" pos="2904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Co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4847E9-71CB-4177-8BB3-C4EDB8A3E2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07FC4-5CE3-4377-9FF4-FE915E8F0A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6D3AD0-C81D-4B6F-AF8C-3B3FD9443CEC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BB85E4-FADD-4019-B75F-48AAA1B24BF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D88312-3597-964E-9B24-8371E2C856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 dirty="0"/>
              <a:t>Place subtitle here in GT Sectra Fine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000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 userDrawn="1">
          <p15:clr>
            <a:srgbClr val="5ACBF0"/>
          </p15:clr>
        </p15:guide>
        <p15:guide id="2" orient="horz" pos="2904" userDrawn="1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Numbered, Gradient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16898D-3DD4-439C-B43F-558C1FDD36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 userDrawn="1"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anchor="t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tx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 dirty="0"/>
              <a:t>Place subtitle here in GT Sectra Fine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131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9F547C-24AC-4360-A79B-5A655D445C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DFCE48E-1DF3-48D6-BD43-BA3B9CE95A0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40300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73130F-A951-4B2F-B976-F86B48C94E6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CDE1A5-7B8C-446C-B047-DEF343C830D4}" type="datetime2">
              <a:rPr lang="en-US" smtClean="0"/>
              <a:t>Thursday, July 28, 2022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10CDF8-AB30-4FF6-96D4-78E079016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692D95D-EB04-4839-AAE0-4F8EB422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EF2A6-FBF3-4200-8894-AF42943BECF8}"/>
              </a:ext>
            </a:extLst>
          </p:cNvPr>
          <p:cNvSpPr txBox="1"/>
          <p:nvPr userDrawn="1"/>
        </p:nvSpPr>
        <p:spPr>
          <a:xfrm>
            <a:off x="5859170" y="6481641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</a:t>
            </a:r>
            <a:r>
              <a:rPr kumimoji="0" lang="lv-LV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1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90092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40300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7445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2 - Headline + GT Sec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3004457"/>
            <a:ext cx="5524500" cy="286957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Place sub-headline here in GT </a:t>
            </a:r>
            <a:r>
              <a:rPr lang="en-US" dirty="0" err="1"/>
              <a:t>Sectra</a:t>
            </a:r>
            <a:r>
              <a:rPr lang="en-US" dirty="0"/>
              <a:t> Fine, indent for other levels</a:t>
            </a:r>
          </a:p>
          <a:p>
            <a:pPr lvl="1"/>
            <a:r>
              <a:rPr lang="en-US" dirty="0"/>
              <a:t>Second level (text 18pt)</a:t>
            </a:r>
          </a:p>
          <a:p>
            <a:pPr lvl="2"/>
            <a:r>
              <a:rPr lang="en-US" dirty="0"/>
              <a:t>Third level bullet (bullet 18pt)</a:t>
            </a:r>
          </a:p>
          <a:p>
            <a:pPr lvl="3"/>
            <a:r>
              <a:rPr lang="en-US" dirty="0"/>
              <a:t>Fourth level bullet (bullet 16pt)</a:t>
            </a:r>
          </a:p>
          <a:p>
            <a:pPr lvl="4"/>
            <a:r>
              <a:rPr lang="en-US" dirty="0"/>
              <a:t>Fifth level bullet (bullet 16pt)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CC1513EB-EC9B-9B42-BA12-BC659505A76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6499" y="1371601"/>
            <a:ext cx="5524500" cy="4502426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1371601"/>
            <a:ext cx="5524499" cy="1632856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85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  <p15:guide id="2" pos="3720" userDrawn="1">
          <p15:clr>
            <a:srgbClr val="5ACBF0"/>
          </p15:clr>
        </p15:guide>
        <p15:guide id="3" pos="3960" userDrawn="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2 - Head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371601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E1E44A-D007-46D2-9E20-283025607FF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86499" y="1371601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B6533C5-6F53-46C1-904B-4A15BC734E7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81000" y="5874026"/>
            <a:ext cx="5524500" cy="437873"/>
          </a:xfrm>
        </p:spPr>
        <p:txBody>
          <a:bodyPr anchor="t"/>
          <a:lstStyle>
            <a:lvl1pPr marL="0" indent="0" defTabSz="22860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more info here 12pt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42901BF-D744-42DD-805A-32CB37B9D8B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86499" y="5874026"/>
            <a:ext cx="5524500" cy="437873"/>
          </a:xfrm>
        </p:spPr>
        <p:txBody>
          <a:bodyPr vert="horz" lIns="0" tIns="0" rIns="0" bIns="0" rtlCol="0" anchor="t">
            <a:noAutofit/>
          </a:bodyPr>
          <a:lstStyle>
            <a:lvl1pPr marL="0" indent="0" defTabSz="228600">
              <a:buNone/>
              <a:defRPr lang="en-US" sz="1200" dirty="0"/>
            </a:lvl1pPr>
          </a:lstStyle>
          <a:p>
            <a:pPr lvl="0"/>
            <a:r>
              <a:rPr lang="en-US" dirty="0"/>
              <a:t>Place more info here 12pt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194561"/>
            <a:ext cx="5524499" cy="367946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2194561"/>
            <a:ext cx="5524499" cy="367946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1059450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  <p15:guide id="2" pos="3720" userDrawn="1">
          <p15:clr>
            <a:srgbClr val="5ACBF0"/>
          </p15:clr>
        </p15:guide>
        <p15:guide id="3" pos="3960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3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A4C27-1C65-4465-A8B1-ACE92701B4D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1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318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B26F5FE-8482-4C00-99C1-3FC3BEEE82C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318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 dirty="0"/>
              <a:t>Sixth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318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55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CBA38EFA-DE92-462D-AAF3-DE465A47856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255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 dirty="0"/>
              <a:t>Sixth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255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099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4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2571749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2571749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3337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3337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28650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28650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73701C-90E3-449B-A44A-0C66B094560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2392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6CB018D-34A3-4417-AE76-9BB3793F0332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2392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BDC2B1A-D3A0-C04B-AEDB-0389C637EF1A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381000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0F6CE73-9C88-264F-A7F2-A3D2B2D1938B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333375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5F289FE6-F2A2-784D-9D31-047C10F04CDF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628650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A079B5C1-1D0F-8F40-A376-4AE3B49D1B5A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923925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3560975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Slide -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Welcome</a:t>
            </a:r>
            <a:endParaRPr lang="en-US" dirty="0"/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6B12DB67-2F55-4F91-ABD8-4E1201FECE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882" y="698213"/>
            <a:ext cx="1884233" cy="4980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104FBB-E799-42A8-A4FA-483DC489523D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CFD98C-36EF-9841-81E1-8F912DE9E80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708" y="5891009"/>
            <a:ext cx="2940583" cy="26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055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757F29-5B8C-430C-B53D-FA44B1887B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77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C854DFB-B17D-45CF-98C3-3882DBE2C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C5D125FD-0D25-4E65-82F5-4E18FE84E4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3943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5B124AA5-6419-4552-97B5-242DA08BE7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0145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A378CD97-B880-4BCB-AD71-A7C1C1C848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6347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82CB6C29-05E0-4B43-A2EB-22FEB969E5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5496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EDE11-CE40-4943-AE63-A3B14CB3C037}"/>
              </a:ext>
            </a:extLst>
          </p:cNvPr>
          <p:cNvCxnSpPr>
            <a:cxnSpLocks/>
          </p:cNvCxnSpPr>
          <p:nvPr userDrawn="1"/>
        </p:nvCxnSpPr>
        <p:spPr>
          <a:xfrm>
            <a:off x="114156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7ED40C-58DA-45F1-8E80-6A74976C6E1E}"/>
              </a:ext>
            </a:extLst>
          </p:cNvPr>
          <p:cNvCxnSpPr/>
          <p:nvPr userDrawn="1"/>
        </p:nvCxnSpPr>
        <p:spPr>
          <a:xfrm>
            <a:off x="350358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91A22B2-C08A-41DA-ACB1-5B59B4CDA8DE}"/>
              </a:ext>
            </a:extLst>
          </p:cNvPr>
          <p:cNvCxnSpPr/>
          <p:nvPr userDrawn="1"/>
        </p:nvCxnSpPr>
        <p:spPr>
          <a:xfrm>
            <a:off x="586560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D3E374-86AB-4A80-81AD-B09F07C51B80}"/>
              </a:ext>
            </a:extLst>
          </p:cNvPr>
          <p:cNvCxnSpPr/>
          <p:nvPr userDrawn="1"/>
        </p:nvCxnSpPr>
        <p:spPr>
          <a:xfrm>
            <a:off x="822762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A5244A-D0CA-43CB-A0DB-296A219EDC9D}"/>
              </a:ext>
            </a:extLst>
          </p:cNvPr>
          <p:cNvCxnSpPr>
            <a:cxnSpLocks/>
          </p:cNvCxnSpPr>
          <p:nvPr userDrawn="1"/>
        </p:nvCxnSpPr>
        <p:spPr>
          <a:xfrm>
            <a:off x="10589648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EABD27E6-4547-45B3-9AC5-1EF508AE88E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07579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0" name="Picture Placeholder 13">
            <a:extLst>
              <a:ext uri="{FF2B5EF4-FFF2-40B4-BE49-F238E27FC236}">
                <a16:creationId xmlns:a16="http://schemas.microsoft.com/office/drawing/2014/main" id="{31C34651-25FA-45DD-86DF-BB58EBE9AA8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43781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B32375EE-E449-4B59-B987-5D6EBFBDF3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9983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EE1692D5-4CE6-4990-8769-B146983B947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161852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18" name="Date Placeholder 10">
            <a:extLst>
              <a:ext uri="{FF2B5EF4-FFF2-40B4-BE49-F238E27FC236}">
                <a16:creationId xmlns:a16="http://schemas.microsoft.com/office/drawing/2014/main" id="{E3730EFD-23A6-7A4C-8044-54C1542D75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87944" y="0"/>
            <a:ext cx="2023056" cy="381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EDCDE1A5-7B8C-446C-B047-DEF343C830D4}" type="datetime2">
              <a:rPr lang="en-US" smtClean="0"/>
              <a:t>Thursday, July 28,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1266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 - Box Shad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4655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25DB0B2A-9775-46B0-9A40-F75EBFA4B4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817351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3F6B5F-EAE7-44DA-BD77-6D66865CEB9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80047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AD8EF41C-E978-4139-80A4-73605C41EA35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42743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54653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400" b="0" i="0">
                <a:solidFill>
                  <a:schemeClr val="accent2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7350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0047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2742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23111865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02BDBD-12C4-A940-8556-B3E5BDD10714}"/>
              </a:ext>
            </a:extLst>
          </p:cNvPr>
          <p:cNvCxnSpPr>
            <a:cxnSpLocks/>
          </p:cNvCxnSpPr>
          <p:nvPr userDrawn="1"/>
        </p:nvCxnSpPr>
        <p:spPr>
          <a:xfrm>
            <a:off x="377415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EA9EDE-6235-5149-A941-CF6FEAE2E6FF}"/>
              </a:ext>
            </a:extLst>
          </p:cNvPr>
          <p:cNvCxnSpPr>
            <a:cxnSpLocks/>
          </p:cNvCxnSpPr>
          <p:nvPr userDrawn="1"/>
        </p:nvCxnSpPr>
        <p:spPr>
          <a:xfrm>
            <a:off x="2353236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E3B3A9-F650-CD4D-ABE8-60A0F5E115AE}"/>
              </a:ext>
            </a:extLst>
          </p:cNvPr>
          <p:cNvCxnSpPr>
            <a:cxnSpLocks/>
          </p:cNvCxnSpPr>
          <p:nvPr userDrawn="1"/>
        </p:nvCxnSpPr>
        <p:spPr>
          <a:xfrm>
            <a:off x="4329057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0EADFA0-1672-B34A-99B7-19C51FEE8983}"/>
              </a:ext>
            </a:extLst>
          </p:cNvPr>
          <p:cNvCxnSpPr>
            <a:cxnSpLocks/>
          </p:cNvCxnSpPr>
          <p:nvPr userDrawn="1"/>
        </p:nvCxnSpPr>
        <p:spPr>
          <a:xfrm>
            <a:off x="6304878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C298F82-C3A0-2A4F-8530-36C08463C5C0}"/>
              </a:ext>
            </a:extLst>
          </p:cNvPr>
          <p:cNvCxnSpPr>
            <a:cxnSpLocks/>
          </p:cNvCxnSpPr>
          <p:nvPr userDrawn="1"/>
        </p:nvCxnSpPr>
        <p:spPr>
          <a:xfrm>
            <a:off x="8280699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35C1307-45DE-104B-82C7-0AF770E496DE}"/>
              </a:ext>
            </a:extLst>
          </p:cNvPr>
          <p:cNvCxnSpPr>
            <a:cxnSpLocks/>
          </p:cNvCxnSpPr>
          <p:nvPr userDrawn="1"/>
        </p:nvCxnSpPr>
        <p:spPr>
          <a:xfrm>
            <a:off x="10256520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BEB5A56-DED2-134F-B0DE-11936982F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923321BD-6745-7944-910F-B8C8E4AC3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A6C4DC7-1806-A74D-B434-61FF385F82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053D7F26-6DC1-034C-B572-B4BFE718C7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075A489-B7B7-CE40-B061-D8A36AFCC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FF2BF483-5EDC-9242-AD58-57E84F538C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379903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-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02BDBD-12C4-A940-8556-B3E5BDD10714}"/>
              </a:ext>
            </a:extLst>
          </p:cNvPr>
          <p:cNvCxnSpPr>
            <a:cxnSpLocks/>
          </p:cNvCxnSpPr>
          <p:nvPr userDrawn="1"/>
        </p:nvCxnSpPr>
        <p:spPr>
          <a:xfrm>
            <a:off x="377415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EA9EDE-6235-5149-A941-CF6FEAE2E6FF}"/>
              </a:ext>
            </a:extLst>
          </p:cNvPr>
          <p:cNvCxnSpPr>
            <a:cxnSpLocks/>
          </p:cNvCxnSpPr>
          <p:nvPr userDrawn="1"/>
        </p:nvCxnSpPr>
        <p:spPr>
          <a:xfrm>
            <a:off x="2353236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E3B3A9-F650-CD4D-ABE8-60A0F5E115AE}"/>
              </a:ext>
            </a:extLst>
          </p:cNvPr>
          <p:cNvCxnSpPr>
            <a:cxnSpLocks/>
          </p:cNvCxnSpPr>
          <p:nvPr userDrawn="1"/>
        </p:nvCxnSpPr>
        <p:spPr>
          <a:xfrm>
            <a:off x="4329057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0EADFA0-1672-B34A-99B7-19C51FEE8983}"/>
              </a:ext>
            </a:extLst>
          </p:cNvPr>
          <p:cNvCxnSpPr>
            <a:cxnSpLocks/>
          </p:cNvCxnSpPr>
          <p:nvPr userDrawn="1"/>
        </p:nvCxnSpPr>
        <p:spPr>
          <a:xfrm>
            <a:off x="6304878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C298F82-C3A0-2A4F-8530-36C08463C5C0}"/>
              </a:ext>
            </a:extLst>
          </p:cNvPr>
          <p:cNvCxnSpPr>
            <a:cxnSpLocks/>
          </p:cNvCxnSpPr>
          <p:nvPr userDrawn="1"/>
        </p:nvCxnSpPr>
        <p:spPr>
          <a:xfrm>
            <a:off x="8280699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35C1307-45DE-104B-82C7-0AF770E496DE}"/>
              </a:ext>
            </a:extLst>
          </p:cNvPr>
          <p:cNvCxnSpPr>
            <a:cxnSpLocks/>
          </p:cNvCxnSpPr>
          <p:nvPr userDrawn="1"/>
        </p:nvCxnSpPr>
        <p:spPr>
          <a:xfrm>
            <a:off x="10256520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2" name="Text Placeholder 21">
            <a:extLst>
              <a:ext uri="{FF2B5EF4-FFF2-40B4-BE49-F238E27FC236}">
                <a16:creationId xmlns:a16="http://schemas.microsoft.com/office/drawing/2014/main" id="{6DA3268F-5CC4-7E4D-879D-3A3F1FBF6B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3" name="Text Placeholder 21">
            <a:extLst>
              <a:ext uri="{FF2B5EF4-FFF2-40B4-BE49-F238E27FC236}">
                <a16:creationId xmlns:a16="http://schemas.microsoft.com/office/drawing/2014/main" id="{855592D2-902A-1146-B433-6648BEC8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3CD3D7-329E-47BB-94A7-43044FF6B3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28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8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71931-42F0-694A-9918-74F36725749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1000" y="1295233"/>
            <a:ext cx="3540355" cy="5016665"/>
          </a:xfrm>
        </p:spPr>
        <p:txBody>
          <a:bodyPr/>
          <a:lstStyle/>
          <a:p>
            <a:pPr lvl="0"/>
            <a:r>
              <a:rPr lang="en-GB" dirty="0"/>
              <a:t>Place text here, use indent to access other levels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CD7EAAF9-7102-4351-9F35-C40B3F3819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5822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CC40CB3D-DFEA-4056-B2DA-887E7C86324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98233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BABECB-6F2D-4068-AEE6-A603DAA72EF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43055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914A31DD-59CB-48C9-9C28-954E6B85C62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0644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41646E1-19C3-4B9B-B997-D1E684346A58}"/>
              </a:ext>
            </a:extLst>
          </p:cNvPr>
          <p:cNvCxnSpPr>
            <a:cxnSpLocks/>
          </p:cNvCxnSpPr>
          <p:nvPr userDrawn="1"/>
        </p:nvCxnSpPr>
        <p:spPr>
          <a:xfrm>
            <a:off x="4325822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573D48A-A495-4050-90E3-75258FCF3377}"/>
              </a:ext>
            </a:extLst>
          </p:cNvPr>
          <p:cNvCxnSpPr>
            <a:cxnSpLocks/>
          </p:cNvCxnSpPr>
          <p:nvPr userDrawn="1"/>
        </p:nvCxnSpPr>
        <p:spPr>
          <a:xfrm>
            <a:off x="6298233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73483C0-79C0-4141-9CB1-0BA663E254D0}"/>
              </a:ext>
            </a:extLst>
          </p:cNvPr>
          <p:cNvCxnSpPr>
            <a:cxnSpLocks/>
          </p:cNvCxnSpPr>
          <p:nvPr userDrawn="1"/>
        </p:nvCxnSpPr>
        <p:spPr>
          <a:xfrm>
            <a:off x="8270644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4A17C9C-D115-468F-86DD-CDE522721719}"/>
              </a:ext>
            </a:extLst>
          </p:cNvPr>
          <p:cNvCxnSpPr>
            <a:cxnSpLocks/>
          </p:cNvCxnSpPr>
          <p:nvPr userDrawn="1"/>
        </p:nvCxnSpPr>
        <p:spPr>
          <a:xfrm>
            <a:off x="10243055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21">
            <a:extLst>
              <a:ext uri="{FF2B5EF4-FFF2-40B4-BE49-F238E27FC236}">
                <a16:creationId xmlns:a16="http://schemas.microsoft.com/office/drawing/2014/main" id="{224BCF40-5B7A-4471-B077-3EEE956ADC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5822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58" name="Text Placeholder 21">
            <a:extLst>
              <a:ext uri="{FF2B5EF4-FFF2-40B4-BE49-F238E27FC236}">
                <a16:creationId xmlns:a16="http://schemas.microsoft.com/office/drawing/2014/main" id="{68E899C2-D12C-4214-88A5-B7A6E1BCDC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98233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59" name="Text Placeholder 21">
            <a:extLst>
              <a:ext uri="{FF2B5EF4-FFF2-40B4-BE49-F238E27FC236}">
                <a16:creationId xmlns:a16="http://schemas.microsoft.com/office/drawing/2014/main" id="{66A0D763-27FE-421C-A5D9-19A08FC2D8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70644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78" name="Text Placeholder 21">
            <a:extLst>
              <a:ext uri="{FF2B5EF4-FFF2-40B4-BE49-F238E27FC236}">
                <a16:creationId xmlns:a16="http://schemas.microsoft.com/office/drawing/2014/main" id="{43E52046-A5DE-47E3-A9A3-ADD4F6DB823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43055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BA696AEF-3D6B-2E4A-853E-8A8760E58D09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325822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3" name="Picture Placeholder 13">
            <a:extLst>
              <a:ext uri="{FF2B5EF4-FFF2-40B4-BE49-F238E27FC236}">
                <a16:creationId xmlns:a16="http://schemas.microsoft.com/office/drawing/2014/main" id="{05B98E7F-7333-A04B-94D4-281325401EF4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298233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B99C455B-37CC-4E44-8046-56AF81C1636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0243055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AAA6B0A5-6A50-1640-8F39-F8AC766655FE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270644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AEBC920-4A06-1844-A297-04C9B4995EA2}"/>
              </a:ext>
            </a:extLst>
          </p:cNvPr>
          <p:cNvCxnSpPr>
            <a:cxnSpLocks/>
          </p:cNvCxnSpPr>
          <p:nvPr userDrawn="1"/>
        </p:nvCxnSpPr>
        <p:spPr>
          <a:xfrm>
            <a:off x="4325822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8D916B0-6C7A-FE46-ADE6-48744F6FD90A}"/>
              </a:ext>
            </a:extLst>
          </p:cNvPr>
          <p:cNvCxnSpPr>
            <a:cxnSpLocks/>
          </p:cNvCxnSpPr>
          <p:nvPr userDrawn="1"/>
        </p:nvCxnSpPr>
        <p:spPr>
          <a:xfrm>
            <a:off x="6298233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A86475A-7CFD-8340-A566-4FB21E689F0A}"/>
              </a:ext>
            </a:extLst>
          </p:cNvPr>
          <p:cNvCxnSpPr>
            <a:cxnSpLocks/>
          </p:cNvCxnSpPr>
          <p:nvPr userDrawn="1"/>
        </p:nvCxnSpPr>
        <p:spPr>
          <a:xfrm>
            <a:off x="8270644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79DFD2D-5360-2342-829B-32DDEB7EBEB1}"/>
              </a:ext>
            </a:extLst>
          </p:cNvPr>
          <p:cNvCxnSpPr>
            <a:cxnSpLocks/>
          </p:cNvCxnSpPr>
          <p:nvPr userDrawn="1"/>
        </p:nvCxnSpPr>
        <p:spPr>
          <a:xfrm>
            <a:off x="10243055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1">
            <a:extLst>
              <a:ext uri="{FF2B5EF4-FFF2-40B4-BE49-F238E27FC236}">
                <a16:creationId xmlns:a16="http://schemas.microsoft.com/office/drawing/2014/main" id="{CDFBCAAC-9CA0-5A4E-8684-A49AAB0BA65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325822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0C025F6B-BD75-0A4C-87E1-147D69F7C5B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233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A9CB5A73-2496-3841-A61A-1965B0A6AD1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70644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id="{886F547A-67CA-C749-B9EA-AA1142C3154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243055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687A6A-0DE7-4742-9FEC-F4CAACF6BD01}"/>
              </a:ext>
            </a:extLst>
          </p:cNvPr>
          <p:cNvSpPr txBox="1"/>
          <p:nvPr userDrawn="1"/>
        </p:nvSpPr>
        <p:spPr>
          <a:xfrm>
            <a:off x="9363919" y="662071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C37153-4580-BB48-AD3A-E289DF242EE6}"/>
              </a:ext>
            </a:extLst>
          </p:cNvPr>
          <p:cNvSpPr txBox="1"/>
          <p:nvPr userDrawn="1"/>
        </p:nvSpPr>
        <p:spPr>
          <a:xfrm>
            <a:off x="9734309" y="653969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3869D1-469A-5B41-97BC-C47919F46F86}"/>
              </a:ext>
            </a:extLst>
          </p:cNvPr>
          <p:cNvSpPr txBox="1"/>
          <p:nvPr userDrawn="1"/>
        </p:nvSpPr>
        <p:spPr>
          <a:xfrm>
            <a:off x="10131552" y="652881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619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27BE519-6A5B-4320-BE53-57885A7799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3267635"/>
            <a:ext cx="5334000" cy="2667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Place sub-headline here in GT </a:t>
            </a:r>
            <a:r>
              <a:rPr lang="en-US" dirty="0" err="1"/>
              <a:t>Sectra</a:t>
            </a:r>
            <a:r>
              <a:rPr lang="en-US" dirty="0"/>
              <a:t> Fine, indent for other levels</a:t>
            </a:r>
          </a:p>
          <a:p>
            <a:pPr lvl="1"/>
            <a:r>
              <a:rPr lang="en-US" dirty="0"/>
              <a:t>Second level (text 18pt)</a:t>
            </a:r>
          </a:p>
          <a:p>
            <a:pPr lvl="2"/>
            <a:r>
              <a:rPr lang="en-US" dirty="0"/>
              <a:t>Third level bullet (bullet 18pt)</a:t>
            </a:r>
          </a:p>
          <a:p>
            <a:pPr lvl="3"/>
            <a:r>
              <a:rPr lang="en-US" dirty="0"/>
              <a:t>Fourth level bullet (bullet 16pt)</a:t>
            </a:r>
          </a:p>
          <a:p>
            <a:pPr lvl="4"/>
            <a:r>
              <a:rPr lang="en-US" dirty="0"/>
              <a:t>Fifth level bullet (bullet 16pt)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A6D93-92FF-400D-8AF3-C5AC3361154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6000" y="196769"/>
            <a:ext cx="6096000" cy="6857999"/>
          </a:xfr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B929FF-38D9-4792-A56F-C1810627FF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ECD14-894C-4210-BC23-98D893AA2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6067A3-9F0D-44FB-B267-D94DE70856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C499DC-456D-AD4E-B8A4-E55217F992E7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1817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6096024" cy="6309361"/>
          </a:xfrm>
          <a:noFill/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B30F4D9-6AB9-4693-B1C3-C7BE8D81E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6999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656D06-A8CE-4A1F-9876-6AFBEE60C2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A17E02-A31F-4B3C-922A-197462C89A0D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0195CB-D424-4B71-9300-2867217A049D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6EB7BC02-64C6-5A42-A5C4-F0D83DB511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6999" y="3267635"/>
            <a:ext cx="5334000" cy="2667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22860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3pPr>
            <a:lvl4pPr marL="457200">
              <a:buFont typeface="System Font"/>
              <a:buChar char="–"/>
              <a:defRPr sz="1600">
                <a:solidFill>
                  <a:schemeClr val="tx1"/>
                </a:solidFill>
              </a:defRPr>
            </a:lvl4pPr>
            <a:lvl5pPr marL="68580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Place sub-headline here in GT </a:t>
            </a:r>
            <a:r>
              <a:rPr lang="en-US" dirty="0" err="1"/>
              <a:t>Sectra</a:t>
            </a:r>
            <a:r>
              <a:rPr lang="en-US" dirty="0"/>
              <a:t> Fine, indent for other levels</a:t>
            </a:r>
          </a:p>
          <a:p>
            <a:pPr lvl="1"/>
            <a:r>
              <a:rPr lang="en-US" dirty="0"/>
              <a:t>Second level (text 18pt)</a:t>
            </a:r>
          </a:p>
          <a:p>
            <a:pPr lvl="2"/>
            <a:r>
              <a:rPr lang="en-US" dirty="0"/>
              <a:t>Third level bullet (bullet 18pt)</a:t>
            </a:r>
          </a:p>
          <a:p>
            <a:pPr lvl="3"/>
            <a:r>
              <a:rPr lang="en-US" dirty="0"/>
              <a:t>Fourth level bullet (bullet 16pt)</a:t>
            </a:r>
          </a:p>
          <a:p>
            <a:pPr lvl="4"/>
            <a:r>
              <a:rPr lang="en-US" dirty="0"/>
              <a:t>Fifth level bullet (bullet 16pt)</a:t>
            </a:r>
          </a:p>
        </p:txBody>
      </p:sp>
    </p:spTree>
    <p:extLst>
      <p:ext uri="{BB962C8B-B14F-4D97-AF65-F5344CB8AC3E}">
        <p14:creationId xmlns:p14="http://schemas.microsoft.com/office/powerpoint/2010/main" val="2949180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2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Portra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19">
            <a:extLst>
              <a:ext uri="{FF2B5EF4-FFF2-40B4-BE49-F238E27FC236}">
                <a16:creationId xmlns:a16="http://schemas.microsoft.com/office/drawing/2014/main" id="{9128CE8F-D41A-47B9-921B-C6C1790F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6839" y="943234"/>
            <a:ext cx="4191000" cy="497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1" y="744434"/>
            <a:ext cx="4190998" cy="4976446"/>
          </a:xfrm>
          <a:solidFill>
            <a:schemeClr val="bg1"/>
          </a:solidFill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quote or key message here</a:t>
            </a:r>
          </a:p>
        </p:txBody>
      </p:sp>
    </p:spTree>
    <p:extLst>
      <p:ext uri="{BB962C8B-B14F-4D97-AF65-F5344CB8AC3E}">
        <p14:creationId xmlns:p14="http://schemas.microsoft.com/office/powerpoint/2010/main" val="3533115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FF1C6BE-E6FE-4BD6-8477-A09403EEE56E}"/>
              </a:ext>
            </a:extLst>
          </p:cNvPr>
          <p:cNvSpPr/>
          <p:nvPr userDrawn="1"/>
        </p:nvSpPr>
        <p:spPr>
          <a:xfrm>
            <a:off x="-10" y="-3"/>
            <a:ext cx="6096008" cy="6311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Text Placeholder 32">
            <a:extLst>
              <a:ext uri="{FF2B5EF4-FFF2-40B4-BE49-F238E27FC236}">
                <a16:creationId xmlns:a16="http://schemas.microsoft.com/office/drawing/2014/main" id="{AC315915-FC9E-0942-980E-6C0E99FEA8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986" y="1490072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92" y="0"/>
            <a:ext cx="6096008" cy="63119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D7539E0-EC97-4984-8CDD-85CC949BB7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9C8D0A-C37D-4D9A-9703-8A0AFB18570C}"/>
              </a:ext>
            </a:extLst>
          </p:cNvPr>
          <p:cNvCxnSpPr>
            <a:cxnSpLocks/>
          </p:cNvCxnSpPr>
          <p:nvPr userDrawn="1"/>
        </p:nvCxnSpPr>
        <p:spPr>
          <a:xfrm>
            <a:off x="0" y="3155950"/>
            <a:ext cx="609600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8992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28992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BE5BBCC-C957-48B6-99B6-EF1F3E80F622}"/>
              </a:ext>
            </a:extLst>
          </p:cNvPr>
          <p:cNvCxnSpPr>
            <a:cxnSpLocks/>
          </p:cNvCxnSpPr>
          <p:nvPr userDrawn="1"/>
        </p:nvCxnSpPr>
        <p:spPr>
          <a:xfrm>
            <a:off x="3047998" y="-2"/>
            <a:ext cx="0" cy="631190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94EF33C-E010-4503-AC38-BB48E62572E9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B5857967-07ED-4F5E-A053-B5E7B0047997}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AF127-9F53-4673-A2A8-7956E1AE99D5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bg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44D4EC-5AC3-4E83-91F6-146FE9DE044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‹#›</a:t>
            </a:fld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23" name="Text Placeholder 32">
            <a:extLst>
              <a:ext uri="{FF2B5EF4-FFF2-40B4-BE49-F238E27FC236}">
                <a16:creationId xmlns:a16="http://schemas.microsoft.com/office/drawing/2014/main" id="{15FC8104-48E6-B248-8FB6-974B5ABAE6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28992" y="1490072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24" name="Text Placeholder 32">
            <a:extLst>
              <a:ext uri="{FF2B5EF4-FFF2-40B4-BE49-F238E27FC236}">
                <a16:creationId xmlns:a16="http://schemas.microsoft.com/office/drawing/2014/main" id="{27C860B3-C7A0-E840-9D83-305F739202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0986" y="4646021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559DD1F-A98C-F14E-95DC-32EC947751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28992" y="4646021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116201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85" userDrawn="1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E53630-789F-425F-8AB1-96EFF4EA1E46}"/>
              </a:ext>
            </a:extLst>
          </p:cNvPr>
          <p:cNvSpPr/>
          <p:nvPr userDrawn="1"/>
        </p:nvSpPr>
        <p:spPr>
          <a:xfrm>
            <a:off x="9144056" y="3155948"/>
            <a:ext cx="3047944" cy="31559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16F949-3472-4EBC-9DC1-05EC807C9FC0}"/>
              </a:ext>
            </a:extLst>
          </p:cNvPr>
          <p:cNvSpPr/>
          <p:nvPr userDrawn="1"/>
        </p:nvSpPr>
        <p:spPr>
          <a:xfrm>
            <a:off x="3048000" y="3155948"/>
            <a:ext cx="3047968" cy="3155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76" y="-1"/>
            <a:ext cx="3048024" cy="3151189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5007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7" name="Text Placeholder 32">
            <a:extLst>
              <a:ext uri="{FF2B5EF4-FFF2-40B4-BE49-F238E27FC236}">
                <a16:creationId xmlns:a16="http://schemas.microsoft.com/office/drawing/2014/main" id="{705CC01D-6D66-4B27-8D0E-E2205E002C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5005" y="1490072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8988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9" name="Text Placeholder 32">
            <a:extLst>
              <a:ext uri="{FF2B5EF4-FFF2-40B4-BE49-F238E27FC236}">
                <a16:creationId xmlns:a16="http://schemas.microsoft.com/office/drawing/2014/main" id="{D36C84D9-D180-4ECA-9C39-AB74A8A3E6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8986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6996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1" name="Text Placeholder 32">
            <a:extLst>
              <a:ext uri="{FF2B5EF4-FFF2-40B4-BE49-F238E27FC236}">
                <a16:creationId xmlns:a16="http://schemas.microsoft.com/office/drawing/2014/main" id="{2ACA6616-E51D-4660-96C1-738E6693FAD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6994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21" name="Picture Placeholder 35">
            <a:extLst>
              <a:ext uri="{FF2B5EF4-FFF2-40B4-BE49-F238E27FC236}">
                <a16:creationId xmlns:a16="http://schemas.microsoft.com/office/drawing/2014/main" id="{4CA191CE-F49B-4889-A102-DDD1279F3FB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3155942"/>
            <a:ext cx="3048000" cy="3155958"/>
          </a:xfrm>
          <a:solidFill>
            <a:schemeClr val="bg2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US" sz="1400" dirty="0"/>
            </a:lvl1pPr>
          </a:lstStyle>
          <a:p>
            <a:pPr marL="228600" lvl="0" indent="-228600" algn="ctr"/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86209476-BF69-4014-99E6-B53C87141B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25001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7ADCD97-A8C0-487C-9E6C-6CD77C3BE0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4999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11" name="Graphic 4">
            <a:extLst>
              <a:ext uri="{FF2B5EF4-FFF2-40B4-BE49-F238E27FC236}">
                <a16:creationId xmlns:a16="http://schemas.microsoft.com/office/drawing/2014/main" id="{2823ABF6-DA1C-4C36-B01C-57A2B31166E8}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9BC0904C-6BDA-4032-94C2-6417F59042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0997" y="380999"/>
            <a:ext cx="5333972" cy="2393952"/>
          </a:xfrm>
        </p:spPr>
        <p:txBody>
          <a:bodyPr anchor="ctr"/>
          <a:lstStyle>
            <a:lvl1pPr marL="0" indent="0">
              <a:buNone/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P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lace headline here 36pt, min 30pt)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D52323-3645-4D54-A333-3E2D3D1E3ED3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bg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17CEB-6634-4DFE-841E-12DDA90C7C5D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‹#›</a:t>
            </a:fld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206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5ACBF0"/>
          </p15:clr>
        </p15:guide>
        <p15:guide id="2" pos="1920" userDrawn="1">
          <p15:clr>
            <a:srgbClr val="5ACBF0"/>
          </p15:clr>
        </p15:guide>
        <p15:guide id="3" pos="5760" userDrawn="1">
          <p15:clr>
            <a:srgbClr val="5ACBF0"/>
          </p15:clr>
        </p15:guide>
        <p15:guide id="4" orient="horz" pos="1985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+ Greater Than 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Welcome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0882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Gradient Dark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47B586-CFEE-4C32-8227-001B5A89C3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1FE43-9ADC-4313-8D22-F47ABC16F4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97BC18-949B-4A9A-B05F-CA4F3F80FEC9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34DCA4-9B3F-424E-8478-0FB3BCA6E006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23365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1FE43-9ADC-4313-8D22-F47ABC16F4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D7B63E-E6E1-481B-936E-CE344FE52C2F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A5CD6-870E-4AEB-ABEE-5BC1AF19C661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ECBE8-C9DE-46DF-9582-7DB75BEDF4F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3), Mid Purple (Accent 2) or Core Purple (Accent 1)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36137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0302C3C0-FF67-42ED-97D5-60E1344F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headline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6F1257-AA6C-44C6-86DE-CAD089D089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28ACB7EA-E7A1-452B-89CA-4FA566F73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smtClean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GB" smtClean="0"/>
              <a:pPr defTabSz="228600">
                <a:spcAft>
                  <a:spcPts val="1200"/>
                </a:spcAft>
              </a:pPr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E018DE-8A90-C842-A7BE-D441C9648D56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234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EAD9AED-9987-4CE9-B39D-B256B4620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2450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 - Icon Libr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CECD371-7C06-488E-AA23-EB47BBF733D9}"/>
              </a:ext>
            </a:extLst>
          </p:cNvPr>
          <p:cNvSpPr txBox="1">
            <a:spLocks/>
          </p:cNvSpPr>
          <p:nvPr userDrawn="1"/>
        </p:nvSpPr>
        <p:spPr>
          <a:xfrm>
            <a:off x="381000" y="381000"/>
            <a:ext cx="11430000" cy="914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Iconography: Monoline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966297-1DCC-45B0-9DA7-3CE9DE25D2DF}"/>
              </a:ext>
            </a:extLst>
          </p:cNvPr>
          <p:cNvSpPr txBox="1"/>
          <p:nvPr userDrawn="1"/>
        </p:nvSpPr>
        <p:spPr>
          <a:xfrm>
            <a:off x="380999" y="927847"/>
            <a:ext cx="11429981" cy="5002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228600">
              <a:spcAft>
                <a:spcPts val="1200"/>
              </a:spcAft>
            </a:pPr>
            <a:r>
              <a:rPr lang="en-GB" sz="1600" dirty="0"/>
              <a:t>Our expansive asset library including fonts, photography, iconography and custom slides are available </a:t>
            </a:r>
            <a:r>
              <a:rPr lang="en-GB" sz="1600" dirty="0">
                <a:solidFill>
                  <a:schemeClr val="accent1"/>
                </a:solidFill>
              </a:rPr>
              <a:t>[here &lt;link&gt;]</a:t>
            </a:r>
            <a:r>
              <a:rPr lang="en-GB" sz="1600" dirty="0"/>
              <a:t>. Contact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+mn-cs"/>
                <a:hlinkClick r:id="rId2"/>
              </a:rPr>
              <a:t>Amy.Ritz@Accenture.com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 </a:t>
            </a:r>
            <a:r>
              <a:rPr lang="en-GB" sz="1600" dirty="0"/>
              <a:t>for further information. Access the icons below through </a:t>
            </a:r>
            <a:r>
              <a:rPr lang="en-GB" sz="1600" b="1" dirty="0">
                <a:solidFill>
                  <a:schemeClr val="accent1"/>
                </a:solidFill>
              </a:rPr>
              <a:t>View &gt; Slide Master</a:t>
            </a:r>
            <a:r>
              <a:rPr lang="en-GB" sz="1600" dirty="0"/>
              <a:t>.</a:t>
            </a:r>
          </a:p>
        </p:txBody>
      </p:sp>
      <p:sp>
        <p:nvSpPr>
          <p:cNvPr id="4" name="Freeform 127">
            <a:extLst>
              <a:ext uri="{FF2B5EF4-FFF2-40B4-BE49-F238E27FC236}">
                <a16:creationId xmlns:a16="http://schemas.microsoft.com/office/drawing/2014/main" id="{80F51A57-4DBA-FA4F-916F-88328E5E013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67063" y="1981658"/>
            <a:ext cx="513948" cy="396598"/>
          </a:xfrm>
          <a:custGeom>
            <a:avLst/>
            <a:gdLst>
              <a:gd name="T0" fmla="*/ 199 w 309"/>
              <a:gd name="T1" fmla="*/ 232 h 244"/>
              <a:gd name="T2" fmla="*/ 222 w 309"/>
              <a:gd name="T3" fmla="*/ 225 h 244"/>
              <a:gd name="T4" fmla="*/ 248 w 309"/>
              <a:gd name="T5" fmla="*/ 202 h 244"/>
              <a:gd name="T6" fmla="*/ 273 w 309"/>
              <a:gd name="T7" fmla="*/ 177 h 244"/>
              <a:gd name="T8" fmla="*/ 308 w 309"/>
              <a:gd name="T9" fmla="*/ 128 h 244"/>
              <a:gd name="T10" fmla="*/ 216 w 309"/>
              <a:gd name="T11" fmla="*/ 12 h 244"/>
              <a:gd name="T12" fmla="*/ 115 w 309"/>
              <a:gd name="T13" fmla="*/ 19 h 244"/>
              <a:gd name="T14" fmla="*/ 3 w 309"/>
              <a:gd name="T15" fmla="*/ 136 h 244"/>
              <a:gd name="T16" fmla="*/ 44 w 309"/>
              <a:gd name="T17" fmla="*/ 199 h 244"/>
              <a:gd name="T18" fmla="*/ 60 w 309"/>
              <a:gd name="T19" fmla="*/ 217 h 244"/>
              <a:gd name="T20" fmla="*/ 82 w 309"/>
              <a:gd name="T21" fmla="*/ 228 h 244"/>
              <a:gd name="T22" fmla="*/ 128 w 309"/>
              <a:gd name="T23" fmla="*/ 244 h 244"/>
              <a:gd name="T24" fmla="*/ 147 w 309"/>
              <a:gd name="T25" fmla="*/ 233 h 244"/>
              <a:gd name="T26" fmla="*/ 122 w 309"/>
              <a:gd name="T27" fmla="*/ 30 h 244"/>
              <a:gd name="T28" fmla="*/ 194 w 309"/>
              <a:gd name="T29" fmla="*/ 20 h 244"/>
              <a:gd name="T30" fmla="*/ 263 w 309"/>
              <a:gd name="T31" fmla="*/ 31 h 244"/>
              <a:gd name="T32" fmla="*/ 278 w 309"/>
              <a:gd name="T33" fmla="*/ 143 h 244"/>
              <a:gd name="T34" fmla="*/ 136 w 309"/>
              <a:gd name="T35" fmla="*/ 85 h 244"/>
              <a:gd name="T36" fmla="*/ 122 w 309"/>
              <a:gd name="T37" fmla="*/ 30 h 244"/>
              <a:gd name="T38" fmla="*/ 45 w 309"/>
              <a:gd name="T39" fmla="*/ 186 h 244"/>
              <a:gd name="T40" fmla="*/ 32 w 309"/>
              <a:gd name="T41" fmla="*/ 155 h 244"/>
              <a:gd name="T42" fmla="*/ 73 w 309"/>
              <a:gd name="T43" fmla="*/ 206 h 244"/>
              <a:gd name="T44" fmla="*/ 57 w 309"/>
              <a:gd name="T45" fmla="*/ 195 h 244"/>
              <a:gd name="T46" fmla="*/ 67 w 309"/>
              <a:gd name="T47" fmla="*/ 172 h 244"/>
              <a:gd name="T48" fmla="*/ 85 w 309"/>
              <a:gd name="T49" fmla="*/ 171 h 244"/>
              <a:gd name="T50" fmla="*/ 73 w 309"/>
              <a:gd name="T51" fmla="*/ 206 h 244"/>
              <a:gd name="T52" fmla="*/ 102 w 309"/>
              <a:gd name="T53" fmla="*/ 221 h 244"/>
              <a:gd name="T54" fmla="*/ 97 w 309"/>
              <a:gd name="T55" fmla="*/ 181 h 244"/>
              <a:gd name="T56" fmla="*/ 110 w 309"/>
              <a:gd name="T57" fmla="*/ 197 h 244"/>
              <a:gd name="T58" fmla="*/ 137 w 309"/>
              <a:gd name="T59" fmla="*/ 219 h 244"/>
              <a:gd name="T60" fmla="*/ 132 w 309"/>
              <a:gd name="T61" fmla="*/ 230 h 244"/>
              <a:gd name="T62" fmla="*/ 115 w 309"/>
              <a:gd name="T63" fmla="*/ 225 h 244"/>
              <a:gd name="T64" fmla="*/ 138 w 309"/>
              <a:gd name="T65" fmla="*/ 205 h 244"/>
              <a:gd name="T66" fmla="*/ 123 w 309"/>
              <a:gd name="T67" fmla="*/ 187 h 244"/>
              <a:gd name="T68" fmla="*/ 98 w 309"/>
              <a:gd name="T69" fmla="*/ 168 h 244"/>
              <a:gd name="T70" fmla="*/ 68 w 309"/>
              <a:gd name="T71" fmla="*/ 152 h 244"/>
              <a:gd name="T72" fmla="*/ 15 w 309"/>
              <a:gd name="T73" fmla="*/ 128 h 244"/>
              <a:gd name="T74" fmla="*/ 107 w 309"/>
              <a:gd name="T75" fmla="*/ 32 h 244"/>
              <a:gd name="T76" fmla="*/ 113 w 309"/>
              <a:gd name="T77" fmla="*/ 116 h 244"/>
              <a:gd name="T78" fmla="*/ 231 w 309"/>
              <a:gd name="T79" fmla="*/ 115 h 244"/>
              <a:gd name="T80" fmla="*/ 264 w 309"/>
              <a:gd name="T81" fmla="*/ 167 h 244"/>
              <a:gd name="T82" fmla="*/ 220 w 309"/>
              <a:gd name="T83" fmla="*/ 145 h 244"/>
              <a:gd name="T84" fmla="*/ 199 w 309"/>
              <a:gd name="T85" fmla="*/ 133 h 244"/>
              <a:gd name="T86" fmla="*/ 246 w 309"/>
              <a:gd name="T87" fmla="*/ 183 h 244"/>
              <a:gd name="T88" fmla="*/ 228 w 309"/>
              <a:gd name="T89" fmla="*/ 197 h 244"/>
              <a:gd name="T90" fmla="*/ 188 w 309"/>
              <a:gd name="T91" fmla="*/ 167 h 244"/>
              <a:gd name="T92" fmla="*/ 219 w 309"/>
              <a:gd name="T93" fmla="*/ 206 h 244"/>
              <a:gd name="T94" fmla="*/ 204 w 309"/>
              <a:gd name="T95" fmla="*/ 219 h 244"/>
              <a:gd name="T96" fmla="*/ 162 w 309"/>
              <a:gd name="T97" fmla="*/ 196 h 244"/>
              <a:gd name="T98" fmla="*/ 188 w 309"/>
              <a:gd name="T99" fmla="*/ 224 h 244"/>
              <a:gd name="T100" fmla="*/ 151 w 309"/>
              <a:gd name="T101" fmla="*/ 22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09" h="244">
                <a:moveTo>
                  <a:pt x="176" y="239"/>
                </a:moveTo>
                <a:cubicBezTo>
                  <a:pt x="181" y="239"/>
                  <a:pt x="184" y="238"/>
                  <a:pt x="188" y="238"/>
                </a:cubicBezTo>
                <a:cubicBezTo>
                  <a:pt x="192" y="236"/>
                  <a:pt x="196" y="235"/>
                  <a:pt x="199" y="232"/>
                </a:cubicBezTo>
                <a:cubicBezTo>
                  <a:pt x="199" y="232"/>
                  <a:pt x="199" y="232"/>
                  <a:pt x="199" y="232"/>
                </a:cubicBezTo>
                <a:cubicBezTo>
                  <a:pt x="199" y="232"/>
                  <a:pt x="199" y="232"/>
                  <a:pt x="199" y="232"/>
                </a:cubicBezTo>
                <a:cubicBezTo>
                  <a:pt x="200" y="232"/>
                  <a:pt x="201" y="232"/>
                  <a:pt x="201" y="232"/>
                </a:cubicBezTo>
                <a:cubicBezTo>
                  <a:pt x="202" y="232"/>
                  <a:pt x="203" y="233"/>
                  <a:pt x="204" y="233"/>
                </a:cubicBezTo>
                <a:cubicBezTo>
                  <a:pt x="210" y="233"/>
                  <a:pt x="217" y="230"/>
                  <a:pt x="222" y="225"/>
                </a:cubicBezTo>
                <a:cubicBezTo>
                  <a:pt x="227" y="221"/>
                  <a:pt x="230" y="216"/>
                  <a:pt x="232" y="210"/>
                </a:cubicBezTo>
                <a:cubicBezTo>
                  <a:pt x="232" y="210"/>
                  <a:pt x="232" y="210"/>
                  <a:pt x="232" y="210"/>
                </a:cubicBezTo>
                <a:cubicBezTo>
                  <a:pt x="232" y="210"/>
                  <a:pt x="232" y="210"/>
                  <a:pt x="232" y="210"/>
                </a:cubicBezTo>
                <a:cubicBezTo>
                  <a:pt x="238" y="209"/>
                  <a:pt x="243" y="206"/>
                  <a:pt x="248" y="202"/>
                </a:cubicBezTo>
                <a:cubicBezTo>
                  <a:pt x="254" y="197"/>
                  <a:pt x="257" y="191"/>
                  <a:pt x="259" y="185"/>
                </a:cubicBezTo>
                <a:cubicBezTo>
                  <a:pt x="259" y="185"/>
                  <a:pt x="259" y="185"/>
                  <a:pt x="259" y="185"/>
                </a:cubicBezTo>
                <a:cubicBezTo>
                  <a:pt x="259" y="185"/>
                  <a:pt x="259" y="185"/>
                  <a:pt x="259" y="185"/>
                </a:cubicBezTo>
                <a:cubicBezTo>
                  <a:pt x="264" y="184"/>
                  <a:pt x="269" y="181"/>
                  <a:pt x="273" y="177"/>
                </a:cubicBezTo>
                <a:cubicBezTo>
                  <a:pt x="280" y="171"/>
                  <a:pt x="284" y="164"/>
                  <a:pt x="285" y="155"/>
                </a:cubicBezTo>
                <a:cubicBezTo>
                  <a:pt x="285" y="155"/>
                  <a:pt x="285" y="155"/>
                  <a:pt x="285" y="155"/>
                </a:cubicBezTo>
                <a:cubicBezTo>
                  <a:pt x="307" y="135"/>
                  <a:pt x="307" y="135"/>
                  <a:pt x="307" y="135"/>
                </a:cubicBezTo>
                <a:cubicBezTo>
                  <a:pt x="308" y="134"/>
                  <a:pt x="309" y="131"/>
                  <a:pt x="308" y="128"/>
                </a:cubicBezTo>
                <a:cubicBezTo>
                  <a:pt x="274" y="23"/>
                  <a:pt x="274" y="23"/>
                  <a:pt x="274" y="23"/>
                </a:cubicBezTo>
                <a:cubicBezTo>
                  <a:pt x="273" y="21"/>
                  <a:pt x="271" y="19"/>
                  <a:pt x="269" y="19"/>
                </a:cubicBezTo>
                <a:cubicBezTo>
                  <a:pt x="269" y="19"/>
                  <a:pt x="269" y="19"/>
                  <a:pt x="269" y="19"/>
                </a:cubicBezTo>
                <a:cubicBezTo>
                  <a:pt x="264" y="18"/>
                  <a:pt x="226" y="12"/>
                  <a:pt x="216" y="12"/>
                </a:cubicBezTo>
                <a:cubicBezTo>
                  <a:pt x="213" y="12"/>
                  <a:pt x="205" y="10"/>
                  <a:pt x="198" y="7"/>
                </a:cubicBezTo>
                <a:cubicBezTo>
                  <a:pt x="185" y="4"/>
                  <a:pt x="171" y="0"/>
                  <a:pt x="162" y="1"/>
                </a:cubicBezTo>
                <a:cubicBezTo>
                  <a:pt x="148" y="2"/>
                  <a:pt x="123" y="15"/>
                  <a:pt x="115" y="19"/>
                </a:cubicBezTo>
                <a:cubicBezTo>
                  <a:pt x="115" y="19"/>
                  <a:pt x="115" y="19"/>
                  <a:pt x="115" y="19"/>
                </a:cubicBezTo>
                <a:cubicBezTo>
                  <a:pt x="45" y="19"/>
                  <a:pt x="45" y="19"/>
                  <a:pt x="45" y="19"/>
                </a:cubicBezTo>
                <a:cubicBezTo>
                  <a:pt x="42" y="19"/>
                  <a:pt x="40" y="21"/>
                  <a:pt x="39" y="23"/>
                </a:cubicBezTo>
                <a:cubicBezTo>
                  <a:pt x="1" y="128"/>
                  <a:pt x="1" y="128"/>
                  <a:pt x="1" y="128"/>
                </a:cubicBezTo>
                <a:cubicBezTo>
                  <a:pt x="0" y="131"/>
                  <a:pt x="1" y="134"/>
                  <a:pt x="3" y="136"/>
                </a:cubicBezTo>
                <a:cubicBezTo>
                  <a:pt x="21" y="148"/>
                  <a:pt x="21" y="148"/>
                  <a:pt x="21" y="148"/>
                </a:cubicBezTo>
                <a:cubicBezTo>
                  <a:pt x="21" y="148"/>
                  <a:pt x="21" y="148"/>
                  <a:pt x="21" y="148"/>
                </a:cubicBezTo>
                <a:cubicBezTo>
                  <a:pt x="16" y="156"/>
                  <a:pt x="11" y="168"/>
                  <a:pt x="14" y="175"/>
                </a:cubicBezTo>
                <a:cubicBezTo>
                  <a:pt x="17" y="184"/>
                  <a:pt x="33" y="196"/>
                  <a:pt x="44" y="199"/>
                </a:cubicBezTo>
                <a:cubicBezTo>
                  <a:pt x="44" y="199"/>
                  <a:pt x="44" y="199"/>
                  <a:pt x="44" y="199"/>
                </a:cubicBezTo>
                <a:cubicBezTo>
                  <a:pt x="44" y="199"/>
                  <a:pt x="44" y="199"/>
                  <a:pt x="44" y="199"/>
                </a:cubicBezTo>
                <a:cubicBezTo>
                  <a:pt x="44" y="200"/>
                  <a:pt x="44" y="201"/>
                  <a:pt x="44" y="201"/>
                </a:cubicBezTo>
                <a:cubicBezTo>
                  <a:pt x="46" y="208"/>
                  <a:pt x="51" y="213"/>
                  <a:pt x="60" y="217"/>
                </a:cubicBezTo>
                <a:cubicBezTo>
                  <a:pt x="65" y="219"/>
                  <a:pt x="70" y="220"/>
                  <a:pt x="74" y="220"/>
                </a:cubicBezTo>
                <a:cubicBezTo>
                  <a:pt x="74" y="220"/>
                  <a:pt x="74" y="220"/>
                  <a:pt x="74" y="220"/>
                </a:cubicBezTo>
                <a:cubicBezTo>
                  <a:pt x="74" y="220"/>
                  <a:pt x="74" y="220"/>
                  <a:pt x="74" y="220"/>
                </a:cubicBezTo>
                <a:cubicBezTo>
                  <a:pt x="76" y="223"/>
                  <a:pt x="79" y="225"/>
                  <a:pt x="82" y="228"/>
                </a:cubicBezTo>
                <a:cubicBezTo>
                  <a:pt x="89" y="233"/>
                  <a:pt x="99" y="235"/>
                  <a:pt x="106" y="234"/>
                </a:cubicBezTo>
                <a:cubicBezTo>
                  <a:pt x="106" y="234"/>
                  <a:pt x="106" y="234"/>
                  <a:pt x="106" y="234"/>
                </a:cubicBezTo>
                <a:cubicBezTo>
                  <a:pt x="106" y="234"/>
                  <a:pt x="106" y="234"/>
                  <a:pt x="106" y="234"/>
                </a:cubicBezTo>
                <a:cubicBezTo>
                  <a:pt x="111" y="239"/>
                  <a:pt x="119" y="244"/>
                  <a:pt x="128" y="244"/>
                </a:cubicBezTo>
                <a:cubicBezTo>
                  <a:pt x="128" y="244"/>
                  <a:pt x="128" y="244"/>
                  <a:pt x="128" y="244"/>
                </a:cubicBezTo>
                <a:cubicBezTo>
                  <a:pt x="132" y="244"/>
                  <a:pt x="136" y="243"/>
                  <a:pt x="139" y="241"/>
                </a:cubicBezTo>
                <a:cubicBezTo>
                  <a:pt x="142" y="239"/>
                  <a:pt x="145" y="237"/>
                  <a:pt x="147" y="233"/>
                </a:cubicBezTo>
                <a:cubicBezTo>
                  <a:pt x="147" y="233"/>
                  <a:pt x="147" y="233"/>
                  <a:pt x="147" y="233"/>
                </a:cubicBezTo>
                <a:cubicBezTo>
                  <a:pt x="147" y="233"/>
                  <a:pt x="147" y="233"/>
                  <a:pt x="147" y="233"/>
                </a:cubicBezTo>
                <a:cubicBezTo>
                  <a:pt x="156" y="237"/>
                  <a:pt x="167" y="239"/>
                  <a:pt x="176" y="239"/>
                </a:cubicBezTo>
                <a:close/>
                <a:moveTo>
                  <a:pt x="122" y="30"/>
                </a:moveTo>
                <a:cubicBezTo>
                  <a:pt x="122" y="30"/>
                  <a:pt x="122" y="30"/>
                  <a:pt x="122" y="30"/>
                </a:cubicBezTo>
                <a:cubicBezTo>
                  <a:pt x="132" y="25"/>
                  <a:pt x="153" y="14"/>
                  <a:pt x="163" y="14"/>
                </a:cubicBezTo>
                <a:cubicBezTo>
                  <a:pt x="163" y="14"/>
                  <a:pt x="164" y="14"/>
                  <a:pt x="164" y="14"/>
                </a:cubicBezTo>
                <a:cubicBezTo>
                  <a:pt x="171" y="14"/>
                  <a:pt x="184" y="17"/>
                  <a:pt x="194" y="20"/>
                </a:cubicBezTo>
                <a:cubicBezTo>
                  <a:pt x="194" y="20"/>
                  <a:pt x="194" y="20"/>
                  <a:pt x="194" y="20"/>
                </a:cubicBezTo>
                <a:cubicBezTo>
                  <a:pt x="203" y="23"/>
                  <a:pt x="211" y="25"/>
                  <a:pt x="216" y="25"/>
                </a:cubicBezTo>
                <a:cubicBezTo>
                  <a:pt x="222" y="25"/>
                  <a:pt x="245" y="29"/>
                  <a:pt x="262" y="31"/>
                </a:cubicBezTo>
                <a:cubicBezTo>
                  <a:pt x="263" y="31"/>
                  <a:pt x="263" y="31"/>
                  <a:pt x="263" y="31"/>
                </a:cubicBezTo>
                <a:cubicBezTo>
                  <a:pt x="263" y="31"/>
                  <a:pt x="263" y="31"/>
                  <a:pt x="263" y="31"/>
                </a:cubicBezTo>
                <a:cubicBezTo>
                  <a:pt x="295" y="129"/>
                  <a:pt x="295" y="129"/>
                  <a:pt x="295" y="129"/>
                </a:cubicBezTo>
                <a:cubicBezTo>
                  <a:pt x="294" y="129"/>
                  <a:pt x="294" y="129"/>
                  <a:pt x="294" y="129"/>
                </a:cubicBezTo>
                <a:cubicBezTo>
                  <a:pt x="279" y="143"/>
                  <a:pt x="279" y="143"/>
                  <a:pt x="279" y="143"/>
                </a:cubicBezTo>
                <a:cubicBezTo>
                  <a:pt x="278" y="143"/>
                  <a:pt x="278" y="143"/>
                  <a:pt x="278" y="143"/>
                </a:cubicBezTo>
                <a:cubicBezTo>
                  <a:pt x="241" y="106"/>
                  <a:pt x="241" y="106"/>
                  <a:pt x="241" y="106"/>
                </a:cubicBezTo>
                <a:cubicBezTo>
                  <a:pt x="232" y="96"/>
                  <a:pt x="202" y="64"/>
                  <a:pt x="191" y="61"/>
                </a:cubicBezTo>
                <a:cubicBezTo>
                  <a:pt x="174" y="56"/>
                  <a:pt x="159" y="59"/>
                  <a:pt x="147" y="69"/>
                </a:cubicBezTo>
                <a:cubicBezTo>
                  <a:pt x="142" y="74"/>
                  <a:pt x="139" y="79"/>
                  <a:pt x="136" y="85"/>
                </a:cubicBezTo>
                <a:cubicBezTo>
                  <a:pt x="131" y="94"/>
                  <a:pt x="127" y="102"/>
                  <a:pt x="111" y="103"/>
                </a:cubicBezTo>
                <a:cubicBezTo>
                  <a:pt x="104" y="104"/>
                  <a:pt x="98" y="103"/>
                  <a:pt x="96" y="100"/>
                </a:cubicBezTo>
                <a:cubicBezTo>
                  <a:pt x="94" y="98"/>
                  <a:pt x="94" y="96"/>
                  <a:pt x="95" y="95"/>
                </a:cubicBezTo>
                <a:lnTo>
                  <a:pt x="122" y="30"/>
                </a:lnTo>
                <a:close/>
                <a:moveTo>
                  <a:pt x="52" y="170"/>
                </a:moveTo>
                <a:cubicBezTo>
                  <a:pt x="50" y="175"/>
                  <a:pt x="47" y="180"/>
                  <a:pt x="46" y="186"/>
                </a:cubicBezTo>
                <a:cubicBezTo>
                  <a:pt x="46" y="186"/>
                  <a:pt x="46" y="186"/>
                  <a:pt x="46" y="186"/>
                </a:cubicBezTo>
                <a:cubicBezTo>
                  <a:pt x="45" y="186"/>
                  <a:pt x="45" y="186"/>
                  <a:pt x="45" y="186"/>
                </a:cubicBezTo>
                <a:cubicBezTo>
                  <a:pt x="39" y="183"/>
                  <a:pt x="28" y="176"/>
                  <a:pt x="26" y="171"/>
                </a:cubicBezTo>
                <a:cubicBezTo>
                  <a:pt x="26" y="171"/>
                  <a:pt x="26" y="171"/>
                  <a:pt x="26" y="171"/>
                </a:cubicBezTo>
                <a:cubicBezTo>
                  <a:pt x="25" y="169"/>
                  <a:pt x="28" y="161"/>
                  <a:pt x="31" y="156"/>
                </a:cubicBezTo>
                <a:cubicBezTo>
                  <a:pt x="32" y="155"/>
                  <a:pt x="32" y="155"/>
                  <a:pt x="32" y="155"/>
                </a:cubicBezTo>
                <a:cubicBezTo>
                  <a:pt x="32" y="155"/>
                  <a:pt x="32" y="155"/>
                  <a:pt x="32" y="155"/>
                </a:cubicBezTo>
                <a:cubicBezTo>
                  <a:pt x="52" y="170"/>
                  <a:pt x="52" y="170"/>
                  <a:pt x="52" y="170"/>
                </a:cubicBezTo>
                <a:close/>
                <a:moveTo>
                  <a:pt x="73" y="206"/>
                </a:moveTo>
                <a:cubicBezTo>
                  <a:pt x="73" y="206"/>
                  <a:pt x="73" y="206"/>
                  <a:pt x="73" y="206"/>
                </a:cubicBezTo>
                <a:cubicBezTo>
                  <a:pt x="73" y="206"/>
                  <a:pt x="72" y="206"/>
                  <a:pt x="72" y="206"/>
                </a:cubicBezTo>
                <a:cubicBezTo>
                  <a:pt x="71" y="206"/>
                  <a:pt x="68" y="206"/>
                  <a:pt x="65" y="205"/>
                </a:cubicBezTo>
                <a:cubicBezTo>
                  <a:pt x="60" y="203"/>
                  <a:pt x="57" y="200"/>
                  <a:pt x="57" y="198"/>
                </a:cubicBezTo>
                <a:cubicBezTo>
                  <a:pt x="57" y="197"/>
                  <a:pt x="57" y="196"/>
                  <a:pt x="57" y="195"/>
                </a:cubicBezTo>
                <a:cubicBezTo>
                  <a:pt x="57" y="195"/>
                  <a:pt x="57" y="194"/>
                  <a:pt x="57" y="194"/>
                </a:cubicBezTo>
                <a:cubicBezTo>
                  <a:pt x="58" y="188"/>
                  <a:pt x="62" y="179"/>
                  <a:pt x="65" y="173"/>
                </a:cubicBezTo>
                <a:cubicBezTo>
                  <a:pt x="65" y="173"/>
                  <a:pt x="65" y="173"/>
                  <a:pt x="65" y="173"/>
                </a:cubicBezTo>
                <a:cubicBezTo>
                  <a:pt x="66" y="173"/>
                  <a:pt x="67" y="172"/>
                  <a:pt x="67" y="172"/>
                </a:cubicBezTo>
                <a:cubicBezTo>
                  <a:pt x="67" y="171"/>
                  <a:pt x="68" y="170"/>
                  <a:pt x="68" y="169"/>
                </a:cubicBezTo>
                <a:cubicBezTo>
                  <a:pt x="68" y="169"/>
                  <a:pt x="68" y="169"/>
                  <a:pt x="68" y="169"/>
                </a:cubicBezTo>
                <a:cubicBezTo>
                  <a:pt x="70" y="166"/>
                  <a:pt x="71" y="165"/>
                  <a:pt x="72" y="164"/>
                </a:cubicBezTo>
                <a:cubicBezTo>
                  <a:pt x="76" y="163"/>
                  <a:pt x="84" y="169"/>
                  <a:pt x="85" y="171"/>
                </a:cubicBezTo>
                <a:cubicBezTo>
                  <a:pt x="85" y="172"/>
                  <a:pt x="85" y="172"/>
                  <a:pt x="85" y="172"/>
                </a:cubicBezTo>
                <a:cubicBezTo>
                  <a:pt x="86" y="172"/>
                  <a:pt x="86" y="173"/>
                  <a:pt x="85" y="175"/>
                </a:cubicBezTo>
                <a:cubicBezTo>
                  <a:pt x="85" y="175"/>
                  <a:pt x="85" y="175"/>
                  <a:pt x="85" y="175"/>
                </a:cubicBezTo>
                <a:lnTo>
                  <a:pt x="73" y="206"/>
                </a:lnTo>
                <a:close/>
                <a:moveTo>
                  <a:pt x="110" y="197"/>
                </a:moveTo>
                <a:cubicBezTo>
                  <a:pt x="110" y="197"/>
                  <a:pt x="110" y="197"/>
                  <a:pt x="110" y="197"/>
                </a:cubicBezTo>
                <a:cubicBezTo>
                  <a:pt x="102" y="221"/>
                  <a:pt x="102" y="221"/>
                  <a:pt x="102" y="221"/>
                </a:cubicBezTo>
                <a:cubicBezTo>
                  <a:pt x="102" y="221"/>
                  <a:pt x="102" y="221"/>
                  <a:pt x="102" y="221"/>
                </a:cubicBezTo>
                <a:cubicBezTo>
                  <a:pt x="99" y="221"/>
                  <a:pt x="94" y="220"/>
                  <a:pt x="90" y="217"/>
                </a:cubicBezTo>
                <a:cubicBezTo>
                  <a:pt x="87" y="215"/>
                  <a:pt x="86" y="214"/>
                  <a:pt x="85" y="212"/>
                </a:cubicBezTo>
                <a:cubicBezTo>
                  <a:pt x="85" y="212"/>
                  <a:pt x="85" y="212"/>
                  <a:pt x="85" y="212"/>
                </a:cubicBezTo>
                <a:cubicBezTo>
                  <a:pt x="97" y="181"/>
                  <a:pt x="97" y="181"/>
                  <a:pt x="97" y="181"/>
                </a:cubicBezTo>
                <a:cubicBezTo>
                  <a:pt x="97" y="181"/>
                  <a:pt x="97" y="181"/>
                  <a:pt x="97" y="181"/>
                </a:cubicBezTo>
                <a:cubicBezTo>
                  <a:pt x="103" y="182"/>
                  <a:pt x="109" y="185"/>
                  <a:pt x="110" y="187"/>
                </a:cubicBezTo>
                <a:cubicBezTo>
                  <a:pt x="110" y="187"/>
                  <a:pt x="110" y="187"/>
                  <a:pt x="110" y="187"/>
                </a:cubicBezTo>
                <a:cubicBezTo>
                  <a:pt x="110" y="188"/>
                  <a:pt x="111" y="191"/>
                  <a:pt x="110" y="197"/>
                </a:cubicBezTo>
                <a:close/>
                <a:moveTo>
                  <a:pt x="138" y="218"/>
                </a:moveTo>
                <a:cubicBezTo>
                  <a:pt x="138" y="218"/>
                  <a:pt x="138" y="218"/>
                  <a:pt x="138" y="218"/>
                </a:cubicBezTo>
                <a:cubicBezTo>
                  <a:pt x="138" y="218"/>
                  <a:pt x="138" y="218"/>
                  <a:pt x="138" y="218"/>
                </a:cubicBezTo>
                <a:cubicBezTo>
                  <a:pt x="138" y="219"/>
                  <a:pt x="137" y="219"/>
                  <a:pt x="137" y="219"/>
                </a:cubicBezTo>
                <a:cubicBezTo>
                  <a:pt x="136" y="221"/>
                  <a:pt x="136" y="223"/>
                  <a:pt x="136" y="225"/>
                </a:cubicBezTo>
                <a:cubicBezTo>
                  <a:pt x="136" y="225"/>
                  <a:pt x="136" y="225"/>
                  <a:pt x="136" y="225"/>
                </a:cubicBezTo>
                <a:cubicBezTo>
                  <a:pt x="136" y="225"/>
                  <a:pt x="136" y="225"/>
                  <a:pt x="136" y="225"/>
                </a:cubicBezTo>
                <a:cubicBezTo>
                  <a:pt x="135" y="227"/>
                  <a:pt x="134" y="229"/>
                  <a:pt x="132" y="230"/>
                </a:cubicBezTo>
                <a:cubicBezTo>
                  <a:pt x="131" y="231"/>
                  <a:pt x="130" y="231"/>
                  <a:pt x="128" y="231"/>
                </a:cubicBezTo>
                <a:cubicBezTo>
                  <a:pt x="124" y="231"/>
                  <a:pt x="118" y="228"/>
                  <a:pt x="115" y="225"/>
                </a:cubicBezTo>
                <a:cubicBezTo>
                  <a:pt x="115" y="225"/>
                  <a:pt x="115" y="225"/>
                  <a:pt x="115" y="225"/>
                </a:cubicBezTo>
                <a:cubicBezTo>
                  <a:pt x="115" y="225"/>
                  <a:pt x="115" y="225"/>
                  <a:pt x="115" y="225"/>
                </a:cubicBezTo>
                <a:cubicBezTo>
                  <a:pt x="122" y="201"/>
                  <a:pt x="122" y="201"/>
                  <a:pt x="122" y="201"/>
                </a:cubicBezTo>
                <a:cubicBezTo>
                  <a:pt x="122" y="201"/>
                  <a:pt x="122" y="201"/>
                  <a:pt x="122" y="201"/>
                </a:cubicBezTo>
                <a:cubicBezTo>
                  <a:pt x="124" y="200"/>
                  <a:pt x="127" y="199"/>
                  <a:pt x="129" y="200"/>
                </a:cubicBezTo>
                <a:cubicBezTo>
                  <a:pt x="132" y="200"/>
                  <a:pt x="137" y="201"/>
                  <a:pt x="138" y="205"/>
                </a:cubicBezTo>
                <a:cubicBezTo>
                  <a:pt x="139" y="208"/>
                  <a:pt x="139" y="213"/>
                  <a:pt x="138" y="218"/>
                </a:cubicBezTo>
                <a:close/>
                <a:moveTo>
                  <a:pt x="131" y="187"/>
                </a:moveTo>
                <a:cubicBezTo>
                  <a:pt x="129" y="187"/>
                  <a:pt x="126" y="187"/>
                  <a:pt x="124" y="187"/>
                </a:cubicBezTo>
                <a:cubicBezTo>
                  <a:pt x="123" y="187"/>
                  <a:pt x="123" y="187"/>
                  <a:pt x="123" y="187"/>
                </a:cubicBezTo>
                <a:cubicBezTo>
                  <a:pt x="123" y="187"/>
                  <a:pt x="123" y="187"/>
                  <a:pt x="123" y="187"/>
                </a:cubicBezTo>
                <a:cubicBezTo>
                  <a:pt x="123" y="185"/>
                  <a:pt x="123" y="184"/>
                  <a:pt x="123" y="184"/>
                </a:cubicBezTo>
                <a:cubicBezTo>
                  <a:pt x="121" y="175"/>
                  <a:pt x="109" y="169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7"/>
                </a:cubicBezTo>
                <a:cubicBezTo>
                  <a:pt x="96" y="162"/>
                  <a:pt x="90" y="156"/>
                  <a:pt x="84" y="154"/>
                </a:cubicBezTo>
                <a:cubicBezTo>
                  <a:pt x="78" y="151"/>
                  <a:pt x="73" y="150"/>
                  <a:pt x="68" y="152"/>
                </a:cubicBezTo>
                <a:cubicBezTo>
                  <a:pt x="65" y="153"/>
                  <a:pt x="63" y="155"/>
                  <a:pt x="60" y="158"/>
                </a:cubicBezTo>
                <a:cubicBezTo>
                  <a:pt x="60" y="159"/>
                  <a:pt x="60" y="159"/>
                  <a:pt x="60" y="159"/>
                </a:cubicBezTo>
                <a:cubicBezTo>
                  <a:pt x="59" y="158"/>
                  <a:pt x="59" y="158"/>
                  <a:pt x="59" y="158"/>
                </a:cubicBezTo>
                <a:cubicBezTo>
                  <a:pt x="15" y="128"/>
                  <a:pt x="15" y="128"/>
                  <a:pt x="15" y="128"/>
                </a:cubicBezTo>
                <a:cubicBezTo>
                  <a:pt x="15" y="128"/>
                  <a:pt x="15" y="128"/>
                  <a:pt x="15" y="128"/>
                </a:cubicBezTo>
                <a:cubicBezTo>
                  <a:pt x="50" y="32"/>
                  <a:pt x="50" y="32"/>
                  <a:pt x="50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82" y="90"/>
                  <a:pt x="82" y="90"/>
                  <a:pt x="82" y="90"/>
                </a:cubicBezTo>
                <a:cubicBezTo>
                  <a:pt x="82" y="90"/>
                  <a:pt x="82" y="91"/>
                  <a:pt x="82" y="91"/>
                </a:cubicBezTo>
                <a:cubicBezTo>
                  <a:pt x="82" y="92"/>
                  <a:pt x="79" y="101"/>
                  <a:pt x="86" y="108"/>
                </a:cubicBezTo>
                <a:cubicBezTo>
                  <a:pt x="91" y="115"/>
                  <a:pt x="100" y="117"/>
                  <a:pt x="113" y="116"/>
                </a:cubicBezTo>
                <a:cubicBezTo>
                  <a:pt x="135" y="114"/>
                  <a:pt x="142" y="101"/>
                  <a:pt x="148" y="91"/>
                </a:cubicBezTo>
                <a:cubicBezTo>
                  <a:pt x="150" y="86"/>
                  <a:pt x="152" y="82"/>
                  <a:pt x="155" y="79"/>
                </a:cubicBezTo>
                <a:cubicBezTo>
                  <a:pt x="164" y="72"/>
                  <a:pt x="174" y="70"/>
                  <a:pt x="187" y="74"/>
                </a:cubicBezTo>
                <a:cubicBezTo>
                  <a:pt x="193" y="75"/>
                  <a:pt x="214" y="96"/>
                  <a:pt x="231" y="115"/>
                </a:cubicBezTo>
                <a:cubicBezTo>
                  <a:pt x="231" y="115"/>
                  <a:pt x="231" y="115"/>
                  <a:pt x="231" y="115"/>
                </a:cubicBezTo>
                <a:cubicBezTo>
                  <a:pt x="272" y="155"/>
                  <a:pt x="272" y="155"/>
                  <a:pt x="272" y="155"/>
                </a:cubicBezTo>
                <a:cubicBezTo>
                  <a:pt x="272" y="155"/>
                  <a:pt x="272" y="155"/>
                  <a:pt x="272" y="155"/>
                </a:cubicBezTo>
                <a:cubicBezTo>
                  <a:pt x="271" y="159"/>
                  <a:pt x="268" y="164"/>
                  <a:pt x="264" y="167"/>
                </a:cubicBezTo>
                <a:cubicBezTo>
                  <a:pt x="261" y="170"/>
                  <a:pt x="257" y="172"/>
                  <a:pt x="254" y="172"/>
                </a:cubicBezTo>
                <a:cubicBezTo>
                  <a:pt x="254" y="172"/>
                  <a:pt x="254" y="172"/>
                  <a:pt x="254" y="172"/>
                </a:cubicBezTo>
                <a:cubicBezTo>
                  <a:pt x="253" y="172"/>
                  <a:pt x="253" y="172"/>
                  <a:pt x="253" y="172"/>
                </a:cubicBezTo>
                <a:cubicBezTo>
                  <a:pt x="220" y="145"/>
                  <a:pt x="220" y="145"/>
                  <a:pt x="220" y="145"/>
                </a:cubicBezTo>
                <a:cubicBezTo>
                  <a:pt x="217" y="142"/>
                  <a:pt x="212" y="135"/>
                  <a:pt x="212" y="132"/>
                </a:cubicBezTo>
                <a:cubicBezTo>
                  <a:pt x="212" y="128"/>
                  <a:pt x="209" y="126"/>
                  <a:pt x="205" y="126"/>
                </a:cubicBezTo>
                <a:cubicBezTo>
                  <a:pt x="205" y="126"/>
                  <a:pt x="205" y="126"/>
                  <a:pt x="205" y="126"/>
                </a:cubicBezTo>
                <a:cubicBezTo>
                  <a:pt x="201" y="126"/>
                  <a:pt x="199" y="129"/>
                  <a:pt x="199" y="133"/>
                </a:cubicBezTo>
                <a:cubicBezTo>
                  <a:pt x="200" y="142"/>
                  <a:pt x="209" y="152"/>
                  <a:pt x="211" y="154"/>
                </a:cubicBezTo>
                <a:cubicBezTo>
                  <a:pt x="211" y="155"/>
                  <a:pt x="211" y="155"/>
                  <a:pt x="212" y="155"/>
                </a:cubicBezTo>
                <a:cubicBezTo>
                  <a:pt x="245" y="182"/>
                  <a:pt x="245" y="182"/>
                  <a:pt x="245" y="182"/>
                </a:cubicBezTo>
                <a:cubicBezTo>
                  <a:pt x="245" y="182"/>
                  <a:pt x="245" y="183"/>
                  <a:pt x="246" y="183"/>
                </a:cubicBezTo>
                <a:cubicBezTo>
                  <a:pt x="246" y="183"/>
                  <a:pt x="246" y="183"/>
                  <a:pt x="246" y="183"/>
                </a:cubicBezTo>
                <a:cubicBezTo>
                  <a:pt x="246" y="183"/>
                  <a:pt x="246" y="183"/>
                  <a:pt x="246" y="183"/>
                </a:cubicBezTo>
                <a:cubicBezTo>
                  <a:pt x="245" y="186"/>
                  <a:pt x="243" y="189"/>
                  <a:pt x="240" y="192"/>
                </a:cubicBezTo>
                <a:cubicBezTo>
                  <a:pt x="236" y="195"/>
                  <a:pt x="232" y="197"/>
                  <a:pt x="228" y="197"/>
                </a:cubicBezTo>
                <a:cubicBezTo>
                  <a:pt x="228" y="197"/>
                  <a:pt x="228" y="197"/>
                  <a:pt x="228" y="197"/>
                </a:cubicBezTo>
                <a:cubicBezTo>
                  <a:pt x="228" y="197"/>
                  <a:pt x="228" y="197"/>
                  <a:pt x="228" y="197"/>
                </a:cubicBezTo>
                <a:cubicBezTo>
                  <a:pt x="193" y="168"/>
                  <a:pt x="193" y="168"/>
                  <a:pt x="193" y="168"/>
                </a:cubicBezTo>
                <a:cubicBezTo>
                  <a:pt x="192" y="167"/>
                  <a:pt x="190" y="167"/>
                  <a:pt x="188" y="167"/>
                </a:cubicBezTo>
                <a:cubicBezTo>
                  <a:pt x="186" y="167"/>
                  <a:pt x="185" y="168"/>
                  <a:pt x="184" y="169"/>
                </a:cubicBezTo>
                <a:cubicBezTo>
                  <a:pt x="183" y="171"/>
                  <a:pt x="182" y="172"/>
                  <a:pt x="182" y="174"/>
                </a:cubicBezTo>
                <a:cubicBezTo>
                  <a:pt x="182" y="176"/>
                  <a:pt x="183" y="177"/>
                  <a:pt x="185" y="178"/>
                </a:cubicBezTo>
                <a:cubicBezTo>
                  <a:pt x="219" y="206"/>
                  <a:pt x="219" y="206"/>
                  <a:pt x="219" y="206"/>
                </a:cubicBezTo>
                <a:cubicBezTo>
                  <a:pt x="219" y="206"/>
                  <a:pt x="219" y="206"/>
                  <a:pt x="219" y="206"/>
                </a:cubicBezTo>
                <a:cubicBezTo>
                  <a:pt x="218" y="210"/>
                  <a:pt x="216" y="213"/>
                  <a:pt x="213" y="215"/>
                </a:cubicBezTo>
                <a:cubicBezTo>
                  <a:pt x="211" y="218"/>
                  <a:pt x="207" y="219"/>
                  <a:pt x="204" y="219"/>
                </a:cubicBezTo>
                <a:cubicBezTo>
                  <a:pt x="204" y="219"/>
                  <a:pt x="204" y="219"/>
                  <a:pt x="204" y="219"/>
                </a:cubicBezTo>
                <a:cubicBezTo>
                  <a:pt x="204" y="219"/>
                  <a:pt x="204" y="219"/>
                  <a:pt x="204" y="219"/>
                </a:cubicBezTo>
                <a:cubicBezTo>
                  <a:pt x="171" y="194"/>
                  <a:pt x="171" y="194"/>
                  <a:pt x="171" y="194"/>
                </a:cubicBezTo>
                <a:cubicBezTo>
                  <a:pt x="170" y="193"/>
                  <a:pt x="168" y="193"/>
                  <a:pt x="166" y="193"/>
                </a:cubicBezTo>
                <a:cubicBezTo>
                  <a:pt x="165" y="193"/>
                  <a:pt x="163" y="194"/>
                  <a:pt x="162" y="196"/>
                </a:cubicBezTo>
                <a:cubicBezTo>
                  <a:pt x="161" y="197"/>
                  <a:pt x="161" y="199"/>
                  <a:pt x="161" y="201"/>
                </a:cubicBezTo>
                <a:cubicBezTo>
                  <a:pt x="161" y="202"/>
                  <a:pt x="162" y="204"/>
                  <a:pt x="163" y="205"/>
                </a:cubicBezTo>
                <a:cubicBezTo>
                  <a:pt x="188" y="224"/>
                  <a:pt x="188" y="224"/>
                  <a:pt x="188" y="224"/>
                </a:cubicBezTo>
                <a:cubicBezTo>
                  <a:pt x="188" y="224"/>
                  <a:pt x="188" y="224"/>
                  <a:pt x="188" y="224"/>
                </a:cubicBezTo>
                <a:cubicBezTo>
                  <a:pt x="187" y="224"/>
                  <a:pt x="186" y="225"/>
                  <a:pt x="185" y="225"/>
                </a:cubicBezTo>
                <a:cubicBezTo>
                  <a:pt x="182" y="225"/>
                  <a:pt x="179" y="226"/>
                  <a:pt x="176" y="226"/>
                </a:cubicBezTo>
                <a:cubicBezTo>
                  <a:pt x="168" y="226"/>
                  <a:pt x="158" y="223"/>
                  <a:pt x="151" y="220"/>
                </a:cubicBezTo>
                <a:cubicBezTo>
                  <a:pt x="151" y="220"/>
                  <a:pt x="151" y="220"/>
                  <a:pt x="151" y="220"/>
                </a:cubicBezTo>
                <a:cubicBezTo>
                  <a:pt x="151" y="220"/>
                  <a:pt x="151" y="220"/>
                  <a:pt x="151" y="220"/>
                </a:cubicBezTo>
                <a:cubicBezTo>
                  <a:pt x="153" y="212"/>
                  <a:pt x="152" y="205"/>
                  <a:pt x="151" y="201"/>
                </a:cubicBezTo>
                <a:cubicBezTo>
                  <a:pt x="149" y="193"/>
                  <a:pt x="141" y="188"/>
                  <a:pt x="131" y="18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+mn-lt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8D8CA6-2132-3B4A-BC60-9F91E4B1458B}"/>
              </a:ext>
            </a:extLst>
          </p:cNvPr>
          <p:cNvGrpSpPr/>
          <p:nvPr userDrawn="1"/>
        </p:nvGrpSpPr>
        <p:grpSpPr>
          <a:xfrm>
            <a:off x="380999" y="1577830"/>
            <a:ext cx="11429980" cy="4734070"/>
            <a:chOff x="380999" y="1577845"/>
            <a:chExt cx="11520823" cy="5122866"/>
          </a:xfrm>
          <a:noFill/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AE293C8-14C3-874B-8890-DD874D9F5187}"/>
                </a:ext>
              </a:extLst>
            </p:cNvPr>
            <p:cNvSpPr/>
            <p:nvPr userDrawn="1"/>
          </p:nvSpPr>
          <p:spPr>
            <a:xfrm>
              <a:off x="380999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956D8B7-72A3-4147-AD60-AFE0126E0C59}"/>
                </a:ext>
              </a:extLst>
            </p:cNvPr>
            <p:cNvSpPr/>
            <p:nvPr userDrawn="1"/>
          </p:nvSpPr>
          <p:spPr>
            <a:xfrm>
              <a:off x="1661715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88FFDCF-08AC-A745-A14B-1FB83D20EF87}"/>
                </a:ext>
              </a:extLst>
            </p:cNvPr>
            <p:cNvSpPr/>
            <p:nvPr userDrawn="1"/>
          </p:nvSpPr>
          <p:spPr>
            <a:xfrm>
              <a:off x="2942432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2B6DE6F-DAF8-E246-AB81-6B639342348F}"/>
                </a:ext>
              </a:extLst>
            </p:cNvPr>
            <p:cNvSpPr/>
            <p:nvPr userDrawn="1"/>
          </p:nvSpPr>
          <p:spPr>
            <a:xfrm>
              <a:off x="4223148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3841CF2-263C-B04E-9960-36397C49999B}"/>
                </a:ext>
              </a:extLst>
            </p:cNvPr>
            <p:cNvSpPr/>
            <p:nvPr userDrawn="1"/>
          </p:nvSpPr>
          <p:spPr>
            <a:xfrm>
              <a:off x="5503865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2987178-6410-AF4D-A95C-0F3F1BDEE23D}"/>
                </a:ext>
              </a:extLst>
            </p:cNvPr>
            <p:cNvSpPr/>
            <p:nvPr userDrawn="1"/>
          </p:nvSpPr>
          <p:spPr>
            <a:xfrm>
              <a:off x="380999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970435B-0CE9-444F-B4A6-D7E0FE1E8098}"/>
                </a:ext>
              </a:extLst>
            </p:cNvPr>
            <p:cNvSpPr/>
            <p:nvPr userDrawn="1"/>
          </p:nvSpPr>
          <p:spPr>
            <a:xfrm>
              <a:off x="1661715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637EA29-2A06-9242-B2F2-EA7F43329956}"/>
                </a:ext>
              </a:extLst>
            </p:cNvPr>
            <p:cNvSpPr/>
            <p:nvPr userDrawn="1"/>
          </p:nvSpPr>
          <p:spPr>
            <a:xfrm>
              <a:off x="2942432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A48AEFC-712D-D044-81E5-6C1E41110759}"/>
                </a:ext>
              </a:extLst>
            </p:cNvPr>
            <p:cNvSpPr/>
            <p:nvPr userDrawn="1"/>
          </p:nvSpPr>
          <p:spPr>
            <a:xfrm>
              <a:off x="4223148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7CBE003-D5E8-864C-98FA-9796248CE2AC}"/>
                </a:ext>
              </a:extLst>
            </p:cNvPr>
            <p:cNvSpPr/>
            <p:nvPr userDrawn="1"/>
          </p:nvSpPr>
          <p:spPr>
            <a:xfrm>
              <a:off x="5503865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DE82A5-95E4-6C4B-B11D-D53B6705F30D}"/>
                </a:ext>
              </a:extLst>
            </p:cNvPr>
            <p:cNvSpPr/>
            <p:nvPr userDrawn="1"/>
          </p:nvSpPr>
          <p:spPr>
            <a:xfrm>
              <a:off x="380999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D3153DA-7E96-5A48-85FB-7AA1D84749D2}"/>
                </a:ext>
              </a:extLst>
            </p:cNvPr>
            <p:cNvSpPr/>
            <p:nvPr userDrawn="1"/>
          </p:nvSpPr>
          <p:spPr>
            <a:xfrm>
              <a:off x="1661715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84E1B72-B1CA-DE40-964D-0211741FA050}"/>
                </a:ext>
              </a:extLst>
            </p:cNvPr>
            <p:cNvSpPr/>
            <p:nvPr userDrawn="1"/>
          </p:nvSpPr>
          <p:spPr>
            <a:xfrm>
              <a:off x="2942432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EDEA1F2-0336-5941-9F8D-A8F560A28115}"/>
                </a:ext>
              </a:extLst>
            </p:cNvPr>
            <p:cNvSpPr/>
            <p:nvPr userDrawn="1"/>
          </p:nvSpPr>
          <p:spPr>
            <a:xfrm>
              <a:off x="4223148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57AB087-9AA7-2D4E-A82A-605B50372D51}"/>
                </a:ext>
              </a:extLst>
            </p:cNvPr>
            <p:cNvSpPr/>
            <p:nvPr userDrawn="1"/>
          </p:nvSpPr>
          <p:spPr>
            <a:xfrm>
              <a:off x="5503865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F447629-D1B9-0546-851F-E0D5ED605B7A}"/>
                </a:ext>
              </a:extLst>
            </p:cNvPr>
            <p:cNvSpPr/>
            <p:nvPr userDrawn="1"/>
          </p:nvSpPr>
          <p:spPr>
            <a:xfrm>
              <a:off x="6784581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E9B1291-33A4-EE48-806C-B5D7A1613345}"/>
                </a:ext>
              </a:extLst>
            </p:cNvPr>
            <p:cNvSpPr/>
            <p:nvPr userDrawn="1"/>
          </p:nvSpPr>
          <p:spPr>
            <a:xfrm>
              <a:off x="6784581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9CEBC75-F9B2-DF40-8FAB-B56A760AED4B}"/>
                </a:ext>
              </a:extLst>
            </p:cNvPr>
            <p:cNvSpPr/>
            <p:nvPr userDrawn="1"/>
          </p:nvSpPr>
          <p:spPr>
            <a:xfrm>
              <a:off x="6784581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E5FF759-951A-054F-9F4A-482FE7225052}"/>
                </a:ext>
              </a:extLst>
            </p:cNvPr>
            <p:cNvSpPr/>
            <p:nvPr userDrawn="1"/>
          </p:nvSpPr>
          <p:spPr>
            <a:xfrm>
              <a:off x="8065298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0EB0590-F226-6748-B645-71C913F9B674}"/>
                </a:ext>
              </a:extLst>
            </p:cNvPr>
            <p:cNvSpPr/>
            <p:nvPr userDrawn="1"/>
          </p:nvSpPr>
          <p:spPr>
            <a:xfrm>
              <a:off x="8065298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D31B860-B762-A94B-B4E7-355AC4826289}"/>
                </a:ext>
              </a:extLst>
            </p:cNvPr>
            <p:cNvSpPr/>
            <p:nvPr userDrawn="1"/>
          </p:nvSpPr>
          <p:spPr>
            <a:xfrm>
              <a:off x="8065298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82F9D60-F80B-2F4A-9903-3996F96A22C1}"/>
                </a:ext>
              </a:extLst>
            </p:cNvPr>
            <p:cNvSpPr/>
            <p:nvPr userDrawn="1"/>
          </p:nvSpPr>
          <p:spPr>
            <a:xfrm>
              <a:off x="380999" y="5419994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C6B9A7-FBBB-F541-A935-BD7AF34D2A23}"/>
                </a:ext>
              </a:extLst>
            </p:cNvPr>
            <p:cNvSpPr/>
            <p:nvPr userDrawn="1"/>
          </p:nvSpPr>
          <p:spPr>
            <a:xfrm>
              <a:off x="1661715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53EEC05-B7DA-1540-9D32-177152835D78}"/>
                </a:ext>
              </a:extLst>
            </p:cNvPr>
            <p:cNvSpPr/>
            <p:nvPr userDrawn="1"/>
          </p:nvSpPr>
          <p:spPr>
            <a:xfrm>
              <a:off x="2942432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F87792-0038-E245-A756-AFA193BEC33C}"/>
                </a:ext>
              </a:extLst>
            </p:cNvPr>
            <p:cNvSpPr/>
            <p:nvPr userDrawn="1"/>
          </p:nvSpPr>
          <p:spPr>
            <a:xfrm>
              <a:off x="4223148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63EA47D-7036-6149-BFDD-AE64B4F0440E}"/>
                </a:ext>
              </a:extLst>
            </p:cNvPr>
            <p:cNvSpPr/>
            <p:nvPr userDrawn="1"/>
          </p:nvSpPr>
          <p:spPr>
            <a:xfrm>
              <a:off x="5503865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4CBC1BB-E618-4143-8102-0EE9DB6F72F6}"/>
                </a:ext>
              </a:extLst>
            </p:cNvPr>
            <p:cNvSpPr/>
            <p:nvPr userDrawn="1"/>
          </p:nvSpPr>
          <p:spPr>
            <a:xfrm>
              <a:off x="6784581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6302F22-33DC-404D-B9F7-4999125BE1C0}"/>
                </a:ext>
              </a:extLst>
            </p:cNvPr>
            <p:cNvSpPr/>
            <p:nvPr userDrawn="1"/>
          </p:nvSpPr>
          <p:spPr>
            <a:xfrm>
              <a:off x="8065298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3913E2F-D6C7-6E4C-AF84-F30990D1C5F1}"/>
                </a:ext>
              </a:extLst>
            </p:cNvPr>
            <p:cNvSpPr/>
            <p:nvPr userDrawn="1"/>
          </p:nvSpPr>
          <p:spPr>
            <a:xfrm>
              <a:off x="9343202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8F6AD2D-9784-F642-A106-04B3A189A305}"/>
                </a:ext>
              </a:extLst>
            </p:cNvPr>
            <p:cNvSpPr/>
            <p:nvPr userDrawn="1"/>
          </p:nvSpPr>
          <p:spPr>
            <a:xfrm>
              <a:off x="9343202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5BAA71B-3977-2C45-BFCD-DD42EE282F3A}"/>
                </a:ext>
              </a:extLst>
            </p:cNvPr>
            <p:cNvSpPr/>
            <p:nvPr userDrawn="1"/>
          </p:nvSpPr>
          <p:spPr>
            <a:xfrm>
              <a:off x="9343202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09A6B8D-0BC6-844C-98BC-26714B74B89C}"/>
                </a:ext>
              </a:extLst>
            </p:cNvPr>
            <p:cNvSpPr/>
            <p:nvPr userDrawn="1"/>
          </p:nvSpPr>
          <p:spPr>
            <a:xfrm>
              <a:off x="9343202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8F3FD9C-200A-6341-94B3-0C1EB6DACAB0}"/>
                </a:ext>
              </a:extLst>
            </p:cNvPr>
            <p:cNvSpPr/>
            <p:nvPr userDrawn="1"/>
          </p:nvSpPr>
          <p:spPr>
            <a:xfrm>
              <a:off x="10621105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38373EE-C7AD-A948-BF2D-EFDCBD86A63D}"/>
                </a:ext>
              </a:extLst>
            </p:cNvPr>
            <p:cNvSpPr/>
            <p:nvPr userDrawn="1"/>
          </p:nvSpPr>
          <p:spPr>
            <a:xfrm>
              <a:off x="10621105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D9BF3B8-1553-CB43-861A-0C55AC833BFD}"/>
                </a:ext>
              </a:extLst>
            </p:cNvPr>
            <p:cNvSpPr/>
            <p:nvPr userDrawn="1"/>
          </p:nvSpPr>
          <p:spPr>
            <a:xfrm>
              <a:off x="10621105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6D0F4D3-BA10-E141-99A5-7B49C20DF11A}"/>
                </a:ext>
              </a:extLst>
            </p:cNvPr>
            <p:cNvSpPr/>
            <p:nvPr userDrawn="1"/>
          </p:nvSpPr>
          <p:spPr>
            <a:xfrm>
              <a:off x="10621105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</p:grpSp>
      <p:sp>
        <p:nvSpPr>
          <p:cNvPr id="37" name="Freeform 69">
            <a:extLst>
              <a:ext uri="{FF2B5EF4-FFF2-40B4-BE49-F238E27FC236}">
                <a16:creationId xmlns:a16="http://schemas.microsoft.com/office/drawing/2014/main" id="{3634B592-2BB6-5C4B-A72F-5EE93BA6F81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25653" y="1967482"/>
            <a:ext cx="499664" cy="424950"/>
          </a:xfrm>
          <a:custGeom>
            <a:avLst/>
            <a:gdLst>
              <a:gd name="T0" fmla="*/ 90 w 289"/>
              <a:gd name="T1" fmla="*/ 246 h 246"/>
              <a:gd name="T2" fmla="*/ 86 w 289"/>
              <a:gd name="T3" fmla="*/ 244 h 246"/>
              <a:gd name="T4" fmla="*/ 2 w 289"/>
              <a:gd name="T5" fmla="*/ 160 h 246"/>
              <a:gd name="T6" fmla="*/ 2 w 289"/>
              <a:gd name="T7" fmla="*/ 152 h 246"/>
              <a:gd name="T8" fmla="*/ 44 w 289"/>
              <a:gd name="T9" fmla="*/ 110 h 246"/>
              <a:gd name="T10" fmla="*/ 53 w 289"/>
              <a:gd name="T11" fmla="*/ 110 h 246"/>
              <a:gd name="T12" fmla="*/ 90 w 289"/>
              <a:gd name="T13" fmla="*/ 148 h 246"/>
              <a:gd name="T14" fmla="*/ 236 w 289"/>
              <a:gd name="T15" fmla="*/ 2 h 246"/>
              <a:gd name="T16" fmla="*/ 245 w 289"/>
              <a:gd name="T17" fmla="*/ 2 h 246"/>
              <a:gd name="T18" fmla="*/ 287 w 289"/>
              <a:gd name="T19" fmla="*/ 44 h 246"/>
              <a:gd name="T20" fmla="*/ 287 w 289"/>
              <a:gd name="T21" fmla="*/ 52 h 246"/>
              <a:gd name="T22" fmla="*/ 95 w 289"/>
              <a:gd name="T23" fmla="*/ 244 h 246"/>
              <a:gd name="T24" fmla="*/ 90 w 289"/>
              <a:gd name="T25" fmla="*/ 246 h 246"/>
              <a:gd name="T26" fmla="*/ 15 w 289"/>
              <a:gd name="T27" fmla="*/ 156 h 246"/>
              <a:gd name="T28" fmla="*/ 90 w 289"/>
              <a:gd name="T29" fmla="*/ 232 h 246"/>
              <a:gd name="T30" fmla="*/ 274 w 289"/>
              <a:gd name="T31" fmla="*/ 48 h 246"/>
              <a:gd name="T32" fmla="*/ 240 w 289"/>
              <a:gd name="T33" fmla="*/ 15 h 246"/>
              <a:gd name="T34" fmla="*/ 95 w 289"/>
              <a:gd name="T35" fmla="*/ 160 h 246"/>
              <a:gd name="T36" fmla="*/ 86 w 289"/>
              <a:gd name="T37" fmla="*/ 160 h 246"/>
              <a:gd name="T38" fmla="*/ 48 w 289"/>
              <a:gd name="T39" fmla="*/ 123 h 246"/>
              <a:gd name="T40" fmla="*/ 15 w 289"/>
              <a:gd name="T41" fmla="*/ 15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89" h="246">
                <a:moveTo>
                  <a:pt x="90" y="246"/>
                </a:moveTo>
                <a:cubicBezTo>
                  <a:pt x="89" y="246"/>
                  <a:pt x="87" y="246"/>
                  <a:pt x="86" y="244"/>
                </a:cubicBezTo>
                <a:cubicBezTo>
                  <a:pt x="2" y="160"/>
                  <a:pt x="2" y="160"/>
                  <a:pt x="2" y="160"/>
                </a:cubicBezTo>
                <a:cubicBezTo>
                  <a:pt x="0" y="158"/>
                  <a:pt x="0" y="154"/>
                  <a:pt x="2" y="152"/>
                </a:cubicBezTo>
                <a:cubicBezTo>
                  <a:pt x="44" y="110"/>
                  <a:pt x="44" y="110"/>
                  <a:pt x="44" y="110"/>
                </a:cubicBezTo>
                <a:cubicBezTo>
                  <a:pt x="47" y="108"/>
                  <a:pt x="50" y="108"/>
                  <a:pt x="53" y="110"/>
                </a:cubicBezTo>
                <a:cubicBezTo>
                  <a:pt x="90" y="148"/>
                  <a:pt x="90" y="148"/>
                  <a:pt x="90" y="148"/>
                </a:cubicBezTo>
                <a:cubicBezTo>
                  <a:pt x="236" y="2"/>
                  <a:pt x="236" y="2"/>
                  <a:pt x="236" y="2"/>
                </a:cubicBezTo>
                <a:cubicBezTo>
                  <a:pt x="239" y="0"/>
                  <a:pt x="242" y="0"/>
                  <a:pt x="245" y="2"/>
                </a:cubicBezTo>
                <a:cubicBezTo>
                  <a:pt x="287" y="44"/>
                  <a:pt x="287" y="44"/>
                  <a:pt x="287" y="44"/>
                </a:cubicBezTo>
                <a:cubicBezTo>
                  <a:pt x="289" y="46"/>
                  <a:pt x="289" y="50"/>
                  <a:pt x="287" y="52"/>
                </a:cubicBezTo>
                <a:cubicBezTo>
                  <a:pt x="95" y="244"/>
                  <a:pt x="95" y="244"/>
                  <a:pt x="95" y="244"/>
                </a:cubicBezTo>
                <a:cubicBezTo>
                  <a:pt x="94" y="246"/>
                  <a:pt x="92" y="246"/>
                  <a:pt x="90" y="246"/>
                </a:cubicBezTo>
                <a:close/>
                <a:moveTo>
                  <a:pt x="15" y="156"/>
                </a:moveTo>
                <a:cubicBezTo>
                  <a:pt x="90" y="232"/>
                  <a:pt x="90" y="232"/>
                  <a:pt x="90" y="232"/>
                </a:cubicBezTo>
                <a:cubicBezTo>
                  <a:pt x="274" y="48"/>
                  <a:pt x="274" y="48"/>
                  <a:pt x="274" y="48"/>
                </a:cubicBezTo>
                <a:cubicBezTo>
                  <a:pt x="240" y="15"/>
                  <a:pt x="240" y="15"/>
                  <a:pt x="240" y="15"/>
                </a:cubicBezTo>
                <a:cubicBezTo>
                  <a:pt x="95" y="160"/>
                  <a:pt x="95" y="160"/>
                  <a:pt x="95" y="160"/>
                </a:cubicBezTo>
                <a:cubicBezTo>
                  <a:pt x="92" y="163"/>
                  <a:pt x="89" y="163"/>
                  <a:pt x="86" y="160"/>
                </a:cubicBezTo>
                <a:cubicBezTo>
                  <a:pt x="48" y="123"/>
                  <a:pt x="48" y="123"/>
                  <a:pt x="48" y="123"/>
                </a:cubicBezTo>
                <a:lnTo>
                  <a:pt x="15" y="1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2"/>
              </a:solidFill>
              <a:latin typeface="+mj-lt"/>
            </a:endParaRPr>
          </a:p>
        </p:txBody>
      </p:sp>
      <p:grpSp>
        <p:nvGrpSpPr>
          <p:cNvPr id="91" name="Group 98">
            <a:extLst>
              <a:ext uri="{FF2B5EF4-FFF2-40B4-BE49-F238E27FC236}">
                <a16:creationId xmlns:a16="http://schemas.microsoft.com/office/drawing/2014/main" id="{9AC922D9-7CEE-B448-86D3-66DA557B7FF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084826" y="5548256"/>
            <a:ext cx="448560" cy="372925"/>
            <a:chOff x="1371" y="1755"/>
            <a:chExt cx="427" cy="355"/>
          </a:xfrm>
          <a:solidFill>
            <a:schemeClr val="accent1"/>
          </a:solidFill>
        </p:grpSpPr>
        <p:sp>
          <p:nvSpPr>
            <p:cNvPr id="92" name="Freeform 99">
              <a:extLst>
                <a:ext uri="{FF2B5EF4-FFF2-40B4-BE49-F238E27FC236}">
                  <a16:creationId xmlns:a16="http://schemas.microsoft.com/office/drawing/2014/main" id="{6DD3FF56-53E8-3945-A690-6D0C81F640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1" y="1755"/>
              <a:ext cx="427" cy="355"/>
            </a:xfrm>
            <a:custGeom>
              <a:avLst/>
              <a:gdLst>
                <a:gd name="T0" fmla="*/ 282 w 288"/>
                <a:gd name="T1" fmla="*/ 240 h 240"/>
                <a:gd name="T2" fmla="*/ 6 w 288"/>
                <a:gd name="T3" fmla="*/ 240 h 240"/>
                <a:gd name="T4" fmla="*/ 0 w 288"/>
                <a:gd name="T5" fmla="*/ 234 h 240"/>
                <a:gd name="T6" fmla="*/ 0 w 288"/>
                <a:gd name="T7" fmla="*/ 6 h 240"/>
                <a:gd name="T8" fmla="*/ 6 w 288"/>
                <a:gd name="T9" fmla="*/ 0 h 240"/>
                <a:gd name="T10" fmla="*/ 282 w 288"/>
                <a:gd name="T11" fmla="*/ 0 h 240"/>
                <a:gd name="T12" fmla="*/ 288 w 288"/>
                <a:gd name="T13" fmla="*/ 6 h 240"/>
                <a:gd name="T14" fmla="*/ 288 w 288"/>
                <a:gd name="T15" fmla="*/ 234 h 240"/>
                <a:gd name="T16" fmla="*/ 282 w 288"/>
                <a:gd name="T17" fmla="*/ 240 h 240"/>
                <a:gd name="T18" fmla="*/ 12 w 288"/>
                <a:gd name="T19" fmla="*/ 228 h 240"/>
                <a:gd name="T20" fmla="*/ 276 w 288"/>
                <a:gd name="T21" fmla="*/ 228 h 240"/>
                <a:gd name="T22" fmla="*/ 276 w 288"/>
                <a:gd name="T23" fmla="*/ 12 h 240"/>
                <a:gd name="T24" fmla="*/ 12 w 288"/>
                <a:gd name="T25" fmla="*/ 12 h 240"/>
                <a:gd name="T26" fmla="*/ 12 w 288"/>
                <a:gd name="T27" fmla="*/ 22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8" h="240">
                  <a:moveTo>
                    <a:pt x="282" y="240"/>
                  </a:moveTo>
                  <a:cubicBezTo>
                    <a:pt x="6" y="240"/>
                    <a:pt x="6" y="240"/>
                    <a:pt x="6" y="240"/>
                  </a:cubicBezTo>
                  <a:cubicBezTo>
                    <a:pt x="3" y="240"/>
                    <a:pt x="0" y="237"/>
                    <a:pt x="0" y="23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234"/>
                    <a:pt x="288" y="234"/>
                    <a:pt x="288" y="234"/>
                  </a:cubicBezTo>
                  <a:cubicBezTo>
                    <a:pt x="288" y="237"/>
                    <a:pt x="285" y="240"/>
                    <a:pt x="282" y="240"/>
                  </a:cubicBezTo>
                  <a:close/>
                  <a:moveTo>
                    <a:pt x="12" y="228"/>
                  </a:moveTo>
                  <a:cubicBezTo>
                    <a:pt x="276" y="228"/>
                    <a:pt x="276" y="228"/>
                    <a:pt x="276" y="228"/>
                  </a:cubicBezTo>
                  <a:cubicBezTo>
                    <a:pt x="276" y="12"/>
                    <a:pt x="276" y="12"/>
                    <a:pt x="27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3" name="Freeform 100">
              <a:extLst>
                <a:ext uri="{FF2B5EF4-FFF2-40B4-BE49-F238E27FC236}">
                  <a16:creationId xmlns:a16="http://schemas.microsoft.com/office/drawing/2014/main" id="{B9DD30D6-7FC5-4E4B-AA29-A488CEB79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7" y="1790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0 w 48"/>
                <a:gd name="T5" fmla="*/ 6 h 48"/>
                <a:gd name="T6" fmla="*/ 6 w 48"/>
                <a:gd name="T7" fmla="*/ 0 h 48"/>
                <a:gd name="T8" fmla="*/ 42 w 48"/>
                <a:gd name="T9" fmla="*/ 0 h 48"/>
                <a:gd name="T10" fmla="*/ 48 w 48"/>
                <a:gd name="T11" fmla="*/ 6 h 48"/>
                <a:gd name="T12" fmla="*/ 42 w 48"/>
                <a:gd name="T13" fmla="*/ 12 h 48"/>
                <a:gd name="T14" fmla="*/ 12 w 48"/>
                <a:gd name="T15" fmla="*/ 12 h 48"/>
                <a:gd name="T16" fmla="*/ 12 w 48"/>
                <a:gd name="T17" fmla="*/ 42 h 48"/>
                <a:gd name="T18" fmla="*/ 6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4" name="Freeform 101">
              <a:extLst>
                <a:ext uri="{FF2B5EF4-FFF2-40B4-BE49-F238E27FC236}">
                  <a16:creationId xmlns:a16="http://schemas.microsoft.com/office/drawing/2014/main" id="{B598F935-A581-034B-89D4-127294ECE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1" y="1790"/>
              <a:ext cx="71" cy="71"/>
            </a:xfrm>
            <a:custGeom>
              <a:avLst/>
              <a:gdLst>
                <a:gd name="T0" fmla="*/ 42 w 48"/>
                <a:gd name="T1" fmla="*/ 48 h 48"/>
                <a:gd name="T2" fmla="*/ 36 w 48"/>
                <a:gd name="T3" fmla="*/ 42 h 48"/>
                <a:gd name="T4" fmla="*/ 36 w 48"/>
                <a:gd name="T5" fmla="*/ 12 h 48"/>
                <a:gd name="T6" fmla="*/ 6 w 48"/>
                <a:gd name="T7" fmla="*/ 12 h 48"/>
                <a:gd name="T8" fmla="*/ 0 w 48"/>
                <a:gd name="T9" fmla="*/ 6 h 48"/>
                <a:gd name="T10" fmla="*/ 6 w 48"/>
                <a:gd name="T11" fmla="*/ 0 h 48"/>
                <a:gd name="T12" fmla="*/ 42 w 48"/>
                <a:gd name="T13" fmla="*/ 0 h 48"/>
                <a:gd name="T14" fmla="*/ 48 w 48"/>
                <a:gd name="T15" fmla="*/ 6 h 48"/>
                <a:gd name="T16" fmla="*/ 48 w 48"/>
                <a:gd name="T17" fmla="*/ 42 h 48"/>
                <a:gd name="T18" fmla="*/ 42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42" y="48"/>
                  </a:moveTo>
                  <a:cubicBezTo>
                    <a:pt x="39" y="48"/>
                    <a:pt x="36" y="45"/>
                    <a:pt x="36" y="4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5"/>
                    <a:pt x="45" y="48"/>
                    <a:pt x="4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5" name="Freeform 102">
              <a:extLst>
                <a:ext uri="{FF2B5EF4-FFF2-40B4-BE49-F238E27FC236}">
                  <a16:creationId xmlns:a16="http://schemas.microsoft.com/office/drawing/2014/main" id="{24EC5BA8-8063-3241-A2BA-5D3F0C810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7" y="2004"/>
              <a:ext cx="71" cy="71"/>
            </a:xfrm>
            <a:custGeom>
              <a:avLst/>
              <a:gdLst>
                <a:gd name="T0" fmla="*/ 42 w 48"/>
                <a:gd name="T1" fmla="*/ 48 h 48"/>
                <a:gd name="T2" fmla="*/ 6 w 48"/>
                <a:gd name="T3" fmla="*/ 48 h 48"/>
                <a:gd name="T4" fmla="*/ 0 w 48"/>
                <a:gd name="T5" fmla="*/ 42 h 48"/>
                <a:gd name="T6" fmla="*/ 0 w 48"/>
                <a:gd name="T7" fmla="*/ 6 h 48"/>
                <a:gd name="T8" fmla="*/ 6 w 48"/>
                <a:gd name="T9" fmla="*/ 0 h 48"/>
                <a:gd name="T10" fmla="*/ 12 w 48"/>
                <a:gd name="T11" fmla="*/ 6 h 48"/>
                <a:gd name="T12" fmla="*/ 12 w 48"/>
                <a:gd name="T13" fmla="*/ 36 h 48"/>
                <a:gd name="T14" fmla="*/ 42 w 48"/>
                <a:gd name="T15" fmla="*/ 36 h 48"/>
                <a:gd name="T16" fmla="*/ 48 w 48"/>
                <a:gd name="T17" fmla="*/ 42 h 48"/>
                <a:gd name="T18" fmla="*/ 42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42" y="48"/>
                  </a:moveTo>
                  <a:cubicBezTo>
                    <a:pt x="6" y="48"/>
                    <a:pt x="6" y="48"/>
                    <a:pt x="6" y="48"/>
                  </a:cubicBez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5" y="36"/>
                    <a:pt x="48" y="39"/>
                    <a:pt x="48" y="42"/>
                  </a:cubicBezTo>
                  <a:cubicBezTo>
                    <a:pt x="48" y="45"/>
                    <a:pt x="45" y="48"/>
                    <a:pt x="4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6" name="Freeform 103">
              <a:extLst>
                <a:ext uri="{FF2B5EF4-FFF2-40B4-BE49-F238E27FC236}">
                  <a16:creationId xmlns:a16="http://schemas.microsoft.com/office/drawing/2014/main" id="{CF8C2DB6-381F-254A-B48E-15AFF4C7C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1" y="2004"/>
              <a:ext cx="71" cy="71"/>
            </a:xfrm>
            <a:custGeom>
              <a:avLst/>
              <a:gdLst>
                <a:gd name="T0" fmla="*/ 42 w 48"/>
                <a:gd name="T1" fmla="*/ 48 h 48"/>
                <a:gd name="T2" fmla="*/ 6 w 48"/>
                <a:gd name="T3" fmla="*/ 48 h 48"/>
                <a:gd name="T4" fmla="*/ 0 w 48"/>
                <a:gd name="T5" fmla="*/ 42 h 48"/>
                <a:gd name="T6" fmla="*/ 6 w 48"/>
                <a:gd name="T7" fmla="*/ 36 h 48"/>
                <a:gd name="T8" fmla="*/ 36 w 48"/>
                <a:gd name="T9" fmla="*/ 36 h 48"/>
                <a:gd name="T10" fmla="*/ 36 w 48"/>
                <a:gd name="T11" fmla="*/ 6 h 48"/>
                <a:gd name="T12" fmla="*/ 42 w 48"/>
                <a:gd name="T13" fmla="*/ 0 h 48"/>
                <a:gd name="T14" fmla="*/ 48 w 48"/>
                <a:gd name="T15" fmla="*/ 6 h 48"/>
                <a:gd name="T16" fmla="*/ 48 w 48"/>
                <a:gd name="T17" fmla="*/ 42 h 48"/>
                <a:gd name="T18" fmla="*/ 42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42" y="48"/>
                  </a:moveTo>
                  <a:cubicBezTo>
                    <a:pt x="6" y="48"/>
                    <a:pt x="6" y="48"/>
                    <a:pt x="6" y="48"/>
                  </a:cubicBezTo>
                  <a:cubicBezTo>
                    <a:pt x="3" y="48"/>
                    <a:pt x="0" y="45"/>
                    <a:pt x="0" y="42"/>
                  </a:cubicBezTo>
                  <a:cubicBezTo>
                    <a:pt x="0" y="39"/>
                    <a:pt x="3" y="36"/>
                    <a:pt x="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3"/>
                    <a:pt x="39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5"/>
                    <a:pt x="45" y="48"/>
                    <a:pt x="4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7" name="Freeform 104">
              <a:extLst>
                <a:ext uri="{FF2B5EF4-FFF2-40B4-BE49-F238E27FC236}">
                  <a16:creationId xmlns:a16="http://schemas.microsoft.com/office/drawing/2014/main" id="{0667E557-C3C5-454F-BFFD-0892A85D1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1" y="1844"/>
              <a:ext cx="286" cy="177"/>
            </a:xfrm>
            <a:custGeom>
              <a:avLst/>
              <a:gdLst>
                <a:gd name="T0" fmla="*/ 97 w 193"/>
                <a:gd name="T1" fmla="*/ 120 h 120"/>
                <a:gd name="T2" fmla="*/ 2 w 193"/>
                <a:gd name="T3" fmla="*/ 64 h 120"/>
                <a:gd name="T4" fmla="*/ 2 w 193"/>
                <a:gd name="T5" fmla="*/ 56 h 120"/>
                <a:gd name="T6" fmla="*/ 97 w 193"/>
                <a:gd name="T7" fmla="*/ 0 h 120"/>
                <a:gd name="T8" fmla="*/ 191 w 193"/>
                <a:gd name="T9" fmla="*/ 56 h 120"/>
                <a:gd name="T10" fmla="*/ 191 w 193"/>
                <a:gd name="T11" fmla="*/ 64 h 120"/>
                <a:gd name="T12" fmla="*/ 97 w 193"/>
                <a:gd name="T13" fmla="*/ 120 h 120"/>
                <a:gd name="T14" fmla="*/ 15 w 193"/>
                <a:gd name="T15" fmla="*/ 60 h 120"/>
                <a:gd name="T16" fmla="*/ 97 w 193"/>
                <a:gd name="T17" fmla="*/ 108 h 120"/>
                <a:gd name="T18" fmla="*/ 179 w 193"/>
                <a:gd name="T19" fmla="*/ 60 h 120"/>
                <a:gd name="T20" fmla="*/ 97 w 193"/>
                <a:gd name="T21" fmla="*/ 12 h 120"/>
                <a:gd name="T22" fmla="*/ 15 w 193"/>
                <a:gd name="T23" fmla="*/ 6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3" h="120">
                  <a:moveTo>
                    <a:pt x="97" y="120"/>
                  </a:moveTo>
                  <a:cubicBezTo>
                    <a:pt x="53" y="120"/>
                    <a:pt x="4" y="66"/>
                    <a:pt x="2" y="64"/>
                  </a:cubicBezTo>
                  <a:cubicBezTo>
                    <a:pt x="0" y="62"/>
                    <a:pt x="0" y="58"/>
                    <a:pt x="2" y="56"/>
                  </a:cubicBezTo>
                  <a:cubicBezTo>
                    <a:pt x="4" y="54"/>
                    <a:pt x="53" y="0"/>
                    <a:pt x="97" y="0"/>
                  </a:cubicBezTo>
                  <a:cubicBezTo>
                    <a:pt x="141" y="0"/>
                    <a:pt x="189" y="54"/>
                    <a:pt x="191" y="56"/>
                  </a:cubicBezTo>
                  <a:cubicBezTo>
                    <a:pt x="193" y="58"/>
                    <a:pt x="193" y="62"/>
                    <a:pt x="191" y="64"/>
                  </a:cubicBezTo>
                  <a:cubicBezTo>
                    <a:pt x="189" y="66"/>
                    <a:pt x="141" y="120"/>
                    <a:pt x="97" y="120"/>
                  </a:cubicBezTo>
                  <a:close/>
                  <a:moveTo>
                    <a:pt x="15" y="60"/>
                  </a:moveTo>
                  <a:cubicBezTo>
                    <a:pt x="27" y="72"/>
                    <a:pt x="64" y="108"/>
                    <a:pt x="97" y="108"/>
                  </a:cubicBezTo>
                  <a:cubicBezTo>
                    <a:pt x="129" y="108"/>
                    <a:pt x="167" y="72"/>
                    <a:pt x="179" y="60"/>
                  </a:cubicBezTo>
                  <a:cubicBezTo>
                    <a:pt x="167" y="48"/>
                    <a:pt x="129" y="12"/>
                    <a:pt x="97" y="12"/>
                  </a:cubicBezTo>
                  <a:cubicBezTo>
                    <a:pt x="64" y="12"/>
                    <a:pt x="27" y="48"/>
                    <a:pt x="15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8" name="Freeform 105">
              <a:extLst>
                <a:ext uri="{FF2B5EF4-FFF2-40B4-BE49-F238E27FC236}">
                  <a16:creationId xmlns:a16="http://schemas.microsoft.com/office/drawing/2014/main" id="{3BB22AA7-DF3C-C443-90C8-1FB2B5423A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31" y="1879"/>
              <a:ext cx="107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9" name="Oval 106">
              <a:extLst>
                <a:ext uri="{FF2B5EF4-FFF2-40B4-BE49-F238E27FC236}">
                  <a16:creationId xmlns:a16="http://schemas.microsoft.com/office/drawing/2014/main" id="{840F5257-5088-364D-878D-3C2254FB2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7" y="1915"/>
              <a:ext cx="35" cy="3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111" name="Group 41">
            <a:extLst>
              <a:ext uri="{FF2B5EF4-FFF2-40B4-BE49-F238E27FC236}">
                <a16:creationId xmlns:a16="http://schemas.microsoft.com/office/drawing/2014/main" id="{CAE15CC3-F3B0-4346-93C0-B55CF26740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5631" y="5524348"/>
            <a:ext cx="459581" cy="420743"/>
            <a:chOff x="3439" y="460"/>
            <a:chExt cx="426" cy="390"/>
          </a:xfrm>
          <a:solidFill>
            <a:schemeClr val="accent1"/>
          </a:solidFill>
        </p:grpSpPr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id="{FC866253-99F8-F940-8BD2-B8A0B5BABF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9" y="584"/>
              <a:ext cx="426" cy="266"/>
            </a:xfrm>
            <a:custGeom>
              <a:avLst/>
              <a:gdLst>
                <a:gd name="T0" fmla="*/ 265 w 288"/>
                <a:gd name="T1" fmla="*/ 180 h 180"/>
                <a:gd name="T2" fmla="*/ 23 w 288"/>
                <a:gd name="T3" fmla="*/ 180 h 180"/>
                <a:gd name="T4" fmla="*/ 0 w 288"/>
                <a:gd name="T5" fmla="*/ 157 h 180"/>
                <a:gd name="T6" fmla="*/ 0 w 288"/>
                <a:gd name="T7" fmla="*/ 6 h 180"/>
                <a:gd name="T8" fmla="*/ 6 w 288"/>
                <a:gd name="T9" fmla="*/ 0 h 180"/>
                <a:gd name="T10" fmla="*/ 282 w 288"/>
                <a:gd name="T11" fmla="*/ 0 h 180"/>
                <a:gd name="T12" fmla="*/ 288 w 288"/>
                <a:gd name="T13" fmla="*/ 6 h 180"/>
                <a:gd name="T14" fmla="*/ 288 w 288"/>
                <a:gd name="T15" fmla="*/ 157 h 180"/>
                <a:gd name="T16" fmla="*/ 265 w 288"/>
                <a:gd name="T17" fmla="*/ 180 h 180"/>
                <a:gd name="T18" fmla="*/ 12 w 288"/>
                <a:gd name="T19" fmla="*/ 12 h 180"/>
                <a:gd name="T20" fmla="*/ 12 w 288"/>
                <a:gd name="T21" fmla="*/ 157 h 180"/>
                <a:gd name="T22" fmla="*/ 23 w 288"/>
                <a:gd name="T23" fmla="*/ 168 h 180"/>
                <a:gd name="T24" fmla="*/ 265 w 288"/>
                <a:gd name="T25" fmla="*/ 168 h 180"/>
                <a:gd name="T26" fmla="*/ 276 w 288"/>
                <a:gd name="T27" fmla="*/ 157 h 180"/>
                <a:gd name="T28" fmla="*/ 276 w 288"/>
                <a:gd name="T29" fmla="*/ 12 h 180"/>
                <a:gd name="T30" fmla="*/ 12 w 288"/>
                <a:gd name="T31" fmla="*/ 1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8" h="180">
                  <a:moveTo>
                    <a:pt x="265" y="180"/>
                  </a:moveTo>
                  <a:cubicBezTo>
                    <a:pt x="23" y="180"/>
                    <a:pt x="23" y="180"/>
                    <a:pt x="23" y="180"/>
                  </a:cubicBezTo>
                  <a:cubicBezTo>
                    <a:pt x="10" y="180"/>
                    <a:pt x="0" y="170"/>
                    <a:pt x="0" y="15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57"/>
                    <a:pt x="288" y="157"/>
                    <a:pt x="288" y="157"/>
                  </a:cubicBezTo>
                  <a:cubicBezTo>
                    <a:pt x="288" y="170"/>
                    <a:pt x="277" y="180"/>
                    <a:pt x="265" y="180"/>
                  </a:cubicBezTo>
                  <a:close/>
                  <a:moveTo>
                    <a:pt x="12" y="12"/>
                  </a:moveTo>
                  <a:cubicBezTo>
                    <a:pt x="12" y="157"/>
                    <a:pt x="12" y="157"/>
                    <a:pt x="12" y="157"/>
                  </a:cubicBezTo>
                  <a:cubicBezTo>
                    <a:pt x="12" y="163"/>
                    <a:pt x="17" y="168"/>
                    <a:pt x="23" y="168"/>
                  </a:cubicBezTo>
                  <a:cubicBezTo>
                    <a:pt x="265" y="168"/>
                    <a:pt x="265" y="168"/>
                    <a:pt x="265" y="168"/>
                  </a:cubicBezTo>
                  <a:cubicBezTo>
                    <a:pt x="271" y="168"/>
                    <a:pt x="276" y="163"/>
                    <a:pt x="276" y="157"/>
                  </a:cubicBezTo>
                  <a:cubicBezTo>
                    <a:pt x="276" y="12"/>
                    <a:pt x="276" y="12"/>
                    <a:pt x="276" y="12"/>
                  </a:cubicBez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DAD71534-CAEB-4342-9B3B-ACB93687E4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1" y="637"/>
              <a:ext cx="160" cy="160"/>
            </a:xfrm>
            <a:custGeom>
              <a:avLst/>
              <a:gdLst>
                <a:gd name="T0" fmla="*/ 6 w 108"/>
                <a:gd name="T1" fmla="*/ 108 h 108"/>
                <a:gd name="T2" fmla="*/ 3 w 108"/>
                <a:gd name="T3" fmla="*/ 107 h 108"/>
                <a:gd name="T4" fmla="*/ 0 w 108"/>
                <a:gd name="T5" fmla="*/ 102 h 108"/>
                <a:gd name="T6" fmla="*/ 0 w 108"/>
                <a:gd name="T7" fmla="*/ 6 h 108"/>
                <a:gd name="T8" fmla="*/ 3 w 108"/>
                <a:gd name="T9" fmla="*/ 1 h 108"/>
                <a:gd name="T10" fmla="*/ 9 w 108"/>
                <a:gd name="T11" fmla="*/ 1 h 108"/>
                <a:gd name="T12" fmla="*/ 105 w 108"/>
                <a:gd name="T13" fmla="*/ 49 h 108"/>
                <a:gd name="T14" fmla="*/ 108 w 108"/>
                <a:gd name="T15" fmla="*/ 54 h 108"/>
                <a:gd name="T16" fmla="*/ 105 w 108"/>
                <a:gd name="T17" fmla="*/ 60 h 108"/>
                <a:gd name="T18" fmla="*/ 9 w 108"/>
                <a:gd name="T19" fmla="*/ 108 h 108"/>
                <a:gd name="T20" fmla="*/ 6 w 108"/>
                <a:gd name="T21" fmla="*/ 108 h 108"/>
                <a:gd name="T22" fmla="*/ 12 w 108"/>
                <a:gd name="T23" fmla="*/ 16 h 108"/>
                <a:gd name="T24" fmla="*/ 12 w 108"/>
                <a:gd name="T25" fmla="*/ 93 h 108"/>
                <a:gd name="T26" fmla="*/ 88 w 108"/>
                <a:gd name="T27" fmla="*/ 54 h 108"/>
                <a:gd name="T28" fmla="*/ 12 w 108"/>
                <a:gd name="T29" fmla="*/ 1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8" h="108">
                  <a:moveTo>
                    <a:pt x="6" y="108"/>
                  </a:moveTo>
                  <a:cubicBezTo>
                    <a:pt x="5" y="108"/>
                    <a:pt x="4" y="108"/>
                    <a:pt x="3" y="107"/>
                  </a:cubicBezTo>
                  <a:cubicBezTo>
                    <a:pt x="1" y="106"/>
                    <a:pt x="0" y="104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7" y="0"/>
                    <a:pt x="9" y="1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7" y="50"/>
                    <a:pt x="108" y="52"/>
                    <a:pt x="108" y="54"/>
                  </a:cubicBezTo>
                  <a:cubicBezTo>
                    <a:pt x="108" y="57"/>
                    <a:pt x="107" y="59"/>
                    <a:pt x="105" y="60"/>
                  </a:cubicBezTo>
                  <a:cubicBezTo>
                    <a:pt x="9" y="108"/>
                    <a:pt x="9" y="108"/>
                    <a:pt x="9" y="108"/>
                  </a:cubicBezTo>
                  <a:cubicBezTo>
                    <a:pt x="8" y="108"/>
                    <a:pt x="7" y="108"/>
                    <a:pt x="6" y="108"/>
                  </a:cubicBezTo>
                  <a:close/>
                  <a:moveTo>
                    <a:pt x="12" y="16"/>
                  </a:moveTo>
                  <a:cubicBezTo>
                    <a:pt x="12" y="93"/>
                    <a:pt x="12" y="93"/>
                    <a:pt x="12" y="93"/>
                  </a:cubicBezTo>
                  <a:cubicBezTo>
                    <a:pt x="88" y="54"/>
                    <a:pt x="88" y="54"/>
                    <a:pt x="88" y="54"/>
                  </a:cubicBezTo>
                  <a:lnTo>
                    <a:pt x="1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69604E24-F016-194E-9E2B-1ACF8EBA52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9" y="460"/>
              <a:ext cx="426" cy="106"/>
            </a:xfrm>
            <a:custGeom>
              <a:avLst/>
              <a:gdLst>
                <a:gd name="T0" fmla="*/ 282 w 288"/>
                <a:gd name="T1" fmla="*/ 72 h 72"/>
                <a:gd name="T2" fmla="*/ 6 w 288"/>
                <a:gd name="T3" fmla="*/ 72 h 72"/>
                <a:gd name="T4" fmla="*/ 0 w 288"/>
                <a:gd name="T5" fmla="*/ 66 h 72"/>
                <a:gd name="T6" fmla="*/ 0 w 288"/>
                <a:gd name="T7" fmla="*/ 18 h 72"/>
                <a:gd name="T8" fmla="*/ 18 w 288"/>
                <a:gd name="T9" fmla="*/ 0 h 72"/>
                <a:gd name="T10" fmla="*/ 270 w 288"/>
                <a:gd name="T11" fmla="*/ 0 h 72"/>
                <a:gd name="T12" fmla="*/ 288 w 288"/>
                <a:gd name="T13" fmla="*/ 18 h 72"/>
                <a:gd name="T14" fmla="*/ 288 w 288"/>
                <a:gd name="T15" fmla="*/ 66 h 72"/>
                <a:gd name="T16" fmla="*/ 282 w 288"/>
                <a:gd name="T17" fmla="*/ 72 h 72"/>
                <a:gd name="T18" fmla="*/ 12 w 288"/>
                <a:gd name="T19" fmla="*/ 60 h 72"/>
                <a:gd name="T20" fmla="*/ 276 w 288"/>
                <a:gd name="T21" fmla="*/ 60 h 72"/>
                <a:gd name="T22" fmla="*/ 276 w 288"/>
                <a:gd name="T23" fmla="*/ 18 h 72"/>
                <a:gd name="T24" fmla="*/ 270 w 288"/>
                <a:gd name="T25" fmla="*/ 12 h 72"/>
                <a:gd name="T26" fmla="*/ 18 w 288"/>
                <a:gd name="T27" fmla="*/ 12 h 72"/>
                <a:gd name="T28" fmla="*/ 12 w 288"/>
                <a:gd name="T29" fmla="*/ 18 h 72"/>
                <a:gd name="T30" fmla="*/ 12 w 288"/>
                <a:gd name="T31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8" h="72">
                  <a:moveTo>
                    <a:pt x="28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70"/>
                    <a:pt x="0" y="6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280" y="0"/>
                    <a:pt x="288" y="8"/>
                    <a:pt x="288" y="18"/>
                  </a:cubicBezTo>
                  <a:cubicBezTo>
                    <a:pt x="288" y="66"/>
                    <a:pt x="288" y="66"/>
                    <a:pt x="288" y="66"/>
                  </a:cubicBezTo>
                  <a:cubicBezTo>
                    <a:pt x="288" y="70"/>
                    <a:pt x="285" y="72"/>
                    <a:pt x="282" y="72"/>
                  </a:cubicBezTo>
                  <a:close/>
                  <a:moveTo>
                    <a:pt x="12" y="60"/>
                  </a:moveTo>
                  <a:cubicBezTo>
                    <a:pt x="276" y="60"/>
                    <a:pt x="276" y="60"/>
                    <a:pt x="276" y="60"/>
                  </a:cubicBezTo>
                  <a:cubicBezTo>
                    <a:pt x="276" y="18"/>
                    <a:pt x="276" y="18"/>
                    <a:pt x="276" y="18"/>
                  </a:cubicBezTo>
                  <a:cubicBezTo>
                    <a:pt x="276" y="15"/>
                    <a:pt x="273" y="12"/>
                    <a:pt x="270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5" y="12"/>
                    <a:pt x="12" y="15"/>
                    <a:pt x="12" y="18"/>
                  </a:cubicBez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5" name="Freeform 45">
              <a:extLst>
                <a:ext uri="{FF2B5EF4-FFF2-40B4-BE49-F238E27FC236}">
                  <a16:creationId xmlns:a16="http://schemas.microsoft.com/office/drawing/2014/main" id="{0272F795-CB5C-EC40-AB73-8271C831B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" y="463"/>
              <a:ext cx="92" cy="91"/>
            </a:xfrm>
            <a:custGeom>
              <a:avLst/>
              <a:gdLst>
                <a:gd name="T0" fmla="*/ 12 w 92"/>
                <a:gd name="T1" fmla="*/ 91 h 91"/>
                <a:gd name="T2" fmla="*/ 0 w 92"/>
                <a:gd name="T3" fmla="*/ 80 h 91"/>
                <a:gd name="T4" fmla="*/ 80 w 92"/>
                <a:gd name="T5" fmla="*/ 0 h 91"/>
                <a:gd name="T6" fmla="*/ 92 w 92"/>
                <a:gd name="T7" fmla="*/ 11 h 91"/>
                <a:gd name="T8" fmla="*/ 12 w 92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91">
                  <a:moveTo>
                    <a:pt x="12" y="91"/>
                  </a:moveTo>
                  <a:lnTo>
                    <a:pt x="0" y="80"/>
                  </a:lnTo>
                  <a:lnTo>
                    <a:pt x="80" y="0"/>
                  </a:lnTo>
                  <a:lnTo>
                    <a:pt x="92" y="11"/>
                  </a:lnTo>
                  <a:lnTo>
                    <a:pt x="12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58894E59-5B8C-E746-BE36-282800DC2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5" y="463"/>
              <a:ext cx="101" cy="102"/>
            </a:xfrm>
            <a:custGeom>
              <a:avLst/>
              <a:gdLst>
                <a:gd name="T0" fmla="*/ 12 w 101"/>
                <a:gd name="T1" fmla="*/ 102 h 102"/>
                <a:gd name="T2" fmla="*/ 0 w 101"/>
                <a:gd name="T3" fmla="*/ 88 h 102"/>
                <a:gd name="T4" fmla="*/ 89 w 101"/>
                <a:gd name="T5" fmla="*/ 0 h 102"/>
                <a:gd name="T6" fmla="*/ 101 w 101"/>
                <a:gd name="T7" fmla="*/ 11 h 102"/>
                <a:gd name="T8" fmla="*/ 12 w 101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2">
                  <a:moveTo>
                    <a:pt x="12" y="102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1" y="11"/>
                  </a:lnTo>
                  <a:lnTo>
                    <a:pt x="1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89C3B5C2-0698-134A-8C5B-F8C984B3D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6" y="463"/>
              <a:ext cx="101" cy="102"/>
            </a:xfrm>
            <a:custGeom>
              <a:avLst/>
              <a:gdLst>
                <a:gd name="T0" fmla="*/ 12 w 101"/>
                <a:gd name="T1" fmla="*/ 102 h 102"/>
                <a:gd name="T2" fmla="*/ 0 w 101"/>
                <a:gd name="T3" fmla="*/ 88 h 102"/>
                <a:gd name="T4" fmla="*/ 89 w 101"/>
                <a:gd name="T5" fmla="*/ 0 h 102"/>
                <a:gd name="T6" fmla="*/ 101 w 101"/>
                <a:gd name="T7" fmla="*/ 11 h 102"/>
                <a:gd name="T8" fmla="*/ 12 w 101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2">
                  <a:moveTo>
                    <a:pt x="12" y="102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1" y="11"/>
                  </a:lnTo>
                  <a:lnTo>
                    <a:pt x="1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98ED0FAF-2170-CC4B-893D-B4DFEB1E9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7" y="463"/>
              <a:ext cx="101" cy="102"/>
            </a:xfrm>
            <a:custGeom>
              <a:avLst/>
              <a:gdLst>
                <a:gd name="T0" fmla="*/ 12 w 101"/>
                <a:gd name="T1" fmla="*/ 102 h 102"/>
                <a:gd name="T2" fmla="*/ 0 w 101"/>
                <a:gd name="T3" fmla="*/ 88 h 102"/>
                <a:gd name="T4" fmla="*/ 89 w 101"/>
                <a:gd name="T5" fmla="*/ 0 h 102"/>
                <a:gd name="T6" fmla="*/ 101 w 101"/>
                <a:gd name="T7" fmla="*/ 11 h 102"/>
                <a:gd name="T8" fmla="*/ 12 w 101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2">
                  <a:moveTo>
                    <a:pt x="12" y="102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1" y="11"/>
                  </a:lnTo>
                  <a:lnTo>
                    <a:pt x="1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E93B3885-01CD-824B-9BBD-D9A7BC873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8" y="463"/>
              <a:ext cx="100" cy="100"/>
            </a:xfrm>
            <a:custGeom>
              <a:avLst/>
              <a:gdLst>
                <a:gd name="T0" fmla="*/ 12 w 100"/>
                <a:gd name="T1" fmla="*/ 100 h 100"/>
                <a:gd name="T2" fmla="*/ 0 w 100"/>
                <a:gd name="T3" fmla="*/ 88 h 100"/>
                <a:gd name="T4" fmla="*/ 89 w 100"/>
                <a:gd name="T5" fmla="*/ 0 h 100"/>
                <a:gd name="T6" fmla="*/ 100 w 100"/>
                <a:gd name="T7" fmla="*/ 11 h 100"/>
                <a:gd name="T8" fmla="*/ 12 w 10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0">
                  <a:moveTo>
                    <a:pt x="12" y="100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0" y="11"/>
                  </a:lnTo>
                  <a:lnTo>
                    <a:pt x="12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4B94C46B-FB83-4F43-83C7-AC36E95C6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" y="480"/>
              <a:ext cx="83" cy="83"/>
            </a:xfrm>
            <a:custGeom>
              <a:avLst/>
              <a:gdLst>
                <a:gd name="T0" fmla="*/ 12 w 83"/>
                <a:gd name="T1" fmla="*/ 83 h 83"/>
                <a:gd name="T2" fmla="*/ 0 w 83"/>
                <a:gd name="T3" fmla="*/ 71 h 83"/>
                <a:gd name="T4" fmla="*/ 71 w 83"/>
                <a:gd name="T5" fmla="*/ 0 h 83"/>
                <a:gd name="T6" fmla="*/ 83 w 83"/>
                <a:gd name="T7" fmla="*/ 12 h 83"/>
                <a:gd name="T8" fmla="*/ 12 w 83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83">
                  <a:moveTo>
                    <a:pt x="12" y="83"/>
                  </a:moveTo>
                  <a:lnTo>
                    <a:pt x="0" y="71"/>
                  </a:lnTo>
                  <a:lnTo>
                    <a:pt x="71" y="0"/>
                  </a:lnTo>
                  <a:lnTo>
                    <a:pt x="83" y="12"/>
                  </a:lnTo>
                  <a:lnTo>
                    <a:pt x="1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</p:grpSp>
      <p:grpSp>
        <p:nvGrpSpPr>
          <p:cNvPr id="121" name="Group 10">
            <a:extLst>
              <a:ext uri="{FF2B5EF4-FFF2-40B4-BE49-F238E27FC236}">
                <a16:creationId xmlns:a16="http://schemas.microsoft.com/office/drawing/2014/main" id="{EDE454D0-8C87-B549-B592-7DDDDDA65FA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65185" y="5500310"/>
            <a:ext cx="467720" cy="468818"/>
            <a:chOff x="1374" y="442"/>
            <a:chExt cx="425" cy="426"/>
          </a:xfrm>
          <a:solidFill>
            <a:schemeClr val="accent1"/>
          </a:solidFill>
        </p:grpSpPr>
        <p:sp>
          <p:nvSpPr>
            <p:cNvPr id="122" name="Freeform 11">
              <a:extLst>
                <a:ext uri="{FF2B5EF4-FFF2-40B4-BE49-F238E27FC236}">
                  <a16:creationId xmlns:a16="http://schemas.microsoft.com/office/drawing/2014/main" id="{81B4BA5C-5D57-5243-95A0-B0939E1031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4" y="442"/>
              <a:ext cx="425" cy="426"/>
            </a:xfrm>
            <a:custGeom>
              <a:avLst/>
              <a:gdLst>
                <a:gd name="T0" fmla="*/ 144 w 288"/>
                <a:gd name="T1" fmla="*/ 288 h 288"/>
                <a:gd name="T2" fmla="*/ 0 w 288"/>
                <a:gd name="T3" fmla="*/ 144 h 288"/>
                <a:gd name="T4" fmla="*/ 144 w 288"/>
                <a:gd name="T5" fmla="*/ 0 h 288"/>
                <a:gd name="T6" fmla="*/ 288 w 288"/>
                <a:gd name="T7" fmla="*/ 144 h 288"/>
                <a:gd name="T8" fmla="*/ 144 w 288"/>
                <a:gd name="T9" fmla="*/ 288 h 288"/>
                <a:gd name="T10" fmla="*/ 144 w 288"/>
                <a:gd name="T11" fmla="*/ 12 h 288"/>
                <a:gd name="T12" fmla="*/ 12 w 288"/>
                <a:gd name="T13" fmla="*/ 144 h 288"/>
                <a:gd name="T14" fmla="*/ 144 w 288"/>
                <a:gd name="T15" fmla="*/ 276 h 288"/>
                <a:gd name="T16" fmla="*/ 276 w 288"/>
                <a:gd name="T17" fmla="*/ 144 h 288"/>
                <a:gd name="T18" fmla="*/ 144 w 288"/>
                <a:gd name="T19" fmla="*/ 1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" h="288">
                  <a:moveTo>
                    <a:pt x="144" y="288"/>
                  </a:moveTo>
                  <a:cubicBezTo>
                    <a:pt x="64" y="288"/>
                    <a:pt x="0" y="223"/>
                    <a:pt x="0" y="144"/>
                  </a:cubicBezTo>
                  <a:cubicBezTo>
                    <a:pt x="0" y="64"/>
                    <a:pt x="64" y="0"/>
                    <a:pt x="144" y="0"/>
                  </a:cubicBezTo>
                  <a:cubicBezTo>
                    <a:pt x="223" y="0"/>
                    <a:pt x="288" y="64"/>
                    <a:pt x="288" y="144"/>
                  </a:cubicBezTo>
                  <a:cubicBezTo>
                    <a:pt x="288" y="223"/>
                    <a:pt x="223" y="288"/>
                    <a:pt x="144" y="288"/>
                  </a:cubicBezTo>
                  <a:close/>
                  <a:moveTo>
                    <a:pt x="144" y="12"/>
                  </a:moveTo>
                  <a:cubicBezTo>
                    <a:pt x="71" y="12"/>
                    <a:pt x="12" y="71"/>
                    <a:pt x="12" y="144"/>
                  </a:cubicBezTo>
                  <a:cubicBezTo>
                    <a:pt x="12" y="216"/>
                    <a:pt x="71" y="276"/>
                    <a:pt x="144" y="276"/>
                  </a:cubicBezTo>
                  <a:cubicBezTo>
                    <a:pt x="216" y="276"/>
                    <a:pt x="276" y="216"/>
                    <a:pt x="276" y="144"/>
                  </a:cubicBezTo>
                  <a:cubicBezTo>
                    <a:pt x="276" y="71"/>
                    <a:pt x="216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3" name="Freeform 12">
              <a:extLst>
                <a:ext uri="{FF2B5EF4-FFF2-40B4-BE49-F238E27FC236}">
                  <a16:creationId xmlns:a16="http://schemas.microsoft.com/office/drawing/2014/main" id="{DBE386C7-E758-5C4A-95CF-157D349ABD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16" y="565"/>
              <a:ext cx="177" cy="179"/>
            </a:xfrm>
            <a:custGeom>
              <a:avLst/>
              <a:gdLst>
                <a:gd name="T0" fmla="*/ 6 w 120"/>
                <a:gd name="T1" fmla="*/ 121 h 121"/>
                <a:gd name="T2" fmla="*/ 2 w 120"/>
                <a:gd name="T3" fmla="*/ 120 h 121"/>
                <a:gd name="T4" fmla="*/ 0 w 120"/>
                <a:gd name="T5" fmla="*/ 115 h 121"/>
                <a:gd name="T6" fmla="*/ 0 w 120"/>
                <a:gd name="T7" fmla="*/ 7 h 121"/>
                <a:gd name="T8" fmla="*/ 2 w 120"/>
                <a:gd name="T9" fmla="*/ 2 h 121"/>
                <a:gd name="T10" fmla="*/ 8 w 120"/>
                <a:gd name="T11" fmla="*/ 1 h 121"/>
                <a:gd name="T12" fmla="*/ 116 w 120"/>
                <a:gd name="T13" fmla="*/ 55 h 121"/>
                <a:gd name="T14" fmla="*/ 120 w 120"/>
                <a:gd name="T15" fmla="*/ 61 h 121"/>
                <a:gd name="T16" fmla="*/ 116 w 120"/>
                <a:gd name="T17" fmla="*/ 66 h 121"/>
                <a:gd name="T18" fmla="*/ 8 w 120"/>
                <a:gd name="T19" fmla="*/ 120 h 121"/>
                <a:gd name="T20" fmla="*/ 6 w 120"/>
                <a:gd name="T21" fmla="*/ 121 h 121"/>
                <a:gd name="T22" fmla="*/ 12 w 120"/>
                <a:gd name="T23" fmla="*/ 16 h 121"/>
                <a:gd name="T24" fmla="*/ 12 w 120"/>
                <a:gd name="T25" fmla="*/ 105 h 121"/>
                <a:gd name="T26" fmla="*/ 100 w 120"/>
                <a:gd name="T27" fmla="*/ 61 h 121"/>
                <a:gd name="T28" fmla="*/ 12 w 120"/>
                <a:gd name="T29" fmla="*/ 1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21">
                  <a:moveTo>
                    <a:pt x="6" y="121"/>
                  </a:moveTo>
                  <a:cubicBezTo>
                    <a:pt x="5" y="121"/>
                    <a:pt x="3" y="120"/>
                    <a:pt x="2" y="120"/>
                  </a:cubicBezTo>
                  <a:cubicBezTo>
                    <a:pt x="1" y="119"/>
                    <a:pt x="0" y="117"/>
                    <a:pt x="0" y="11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1" y="3"/>
                    <a:pt x="2" y="2"/>
                  </a:cubicBezTo>
                  <a:cubicBezTo>
                    <a:pt x="4" y="0"/>
                    <a:pt x="6" y="0"/>
                    <a:pt x="8" y="1"/>
                  </a:cubicBezTo>
                  <a:cubicBezTo>
                    <a:pt x="116" y="55"/>
                    <a:pt x="116" y="55"/>
                    <a:pt x="116" y="55"/>
                  </a:cubicBezTo>
                  <a:cubicBezTo>
                    <a:pt x="118" y="56"/>
                    <a:pt x="120" y="58"/>
                    <a:pt x="120" y="61"/>
                  </a:cubicBezTo>
                  <a:cubicBezTo>
                    <a:pt x="120" y="63"/>
                    <a:pt x="118" y="65"/>
                    <a:pt x="116" y="66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7" y="120"/>
                    <a:pt x="7" y="121"/>
                    <a:pt x="6" y="121"/>
                  </a:cubicBezTo>
                  <a:close/>
                  <a:moveTo>
                    <a:pt x="12" y="16"/>
                  </a:moveTo>
                  <a:cubicBezTo>
                    <a:pt x="12" y="105"/>
                    <a:pt x="12" y="105"/>
                    <a:pt x="12" y="105"/>
                  </a:cubicBezTo>
                  <a:cubicBezTo>
                    <a:pt x="100" y="61"/>
                    <a:pt x="100" y="61"/>
                    <a:pt x="100" y="61"/>
                  </a:cubicBezTo>
                  <a:lnTo>
                    <a:pt x="1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24" name="Group 87">
            <a:extLst>
              <a:ext uri="{FF2B5EF4-FFF2-40B4-BE49-F238E27FC236}">
                <a16:creationId xmlns:a16="http://schemas.microsoft.com/office/drawing/2014/main" id="{6BDE5202-854C-CC41-965A-533F32430AE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599644" y="1930124"/>
            <a:ext cx="499666" cy="499666"/>
            <a:chOff x="5510" y="1717"/>
            <a:chExt cx="428" cy="428"/>
          </a:xfrm>
          <a:solidFill>
            <a:schemeClr val="accent1"/>
          </a:solidFill>
        </p:grpSpPr>
        <p:sp>
          <p:nvSpPr>
            <p:cNvPr id="125" name="Freeform 88">
              <a:extLst>
                <a:ext uri="{FF2B5EF4-FFF2-40B4-BE49-F238E27FC236}">
                  <a16:creationId xmlns:a16="http://schemas.microsoft.com/office/drawing/2014/main" id="{5B0A10F8-A96B-5844-8703-D5883AC79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2" y="1717"/>
              <a:ext cx="366" cy="339"/>
            </a:xfrm>
            <a:custGeom>
              <a:avLst/>
              <a:gdLst>
                <a:gd name="T0" fmla="*/ 66 w 247"/>
                <a:gd name="T1" fmla="*/ 229 h 229"/>
                <a:gd name="T2" fmla="*/ 62 w 247"/>
                <a:gd name="T3" fmla="*/ 227 h 229"/>
                <a:gd name="T4" fmla="*/ 2 w 247"/>
                <a:gd name="T5" fmla="*/ 167 h 229"/>
                <a:gd name="T6" fmla="*/ 2 w 247"/>
                <a:gd name="T7" fmla="*/ 159 h 229"/>
                <a:gd name="T8" fmla="*/ 10 w 247"/>
                <a:gd name="T9" fmla="*/ 159 h 229"/>
                <a:gd name="T10" fmla="*/ 66 w 247"/>
                <a:gd name="T11" fmla="*/ 214 h 229"/>
                <a:gd name="T12" fmla="*/ 235 w 247"/>
                <a:gd name="T13" fmla="*/ 3 h 229"/>
                <a:gd name="T14" fmla="*/ 244 w 247"/>
                <a:gd name="T15" fmla="*/ 3 h 229"/>
                <a:gd name="T16" fmla="*/ 245 w 247"/>
                <a:gd name="T17" fmla="*/ 11 h 229"/>
                <a:gd name="T18" fmla="*/ 71 w 247"/>
                <a:gd name="T19" fmla="*/ 227 h 229"/>
                <a:gd name="T20" fmla="*/ 66 w 247"/>
                <a:gd name="T21" fmla="*/ 229 h 229"/>
                <a:gd name="T22" fmla="*/ 66 w 247"/>
                <a:gd name="T23" fmla="*/ 2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7" h="229">
                  <a:moveTo>
                    <a:pt x="66" y="229"/>
                  </a:moveTo>
                  <a:cubicBezTo>
                    <a:pt x="65" y="229"/>
                    <a:pt x="63" y="229"/>
                    <a:pt x="62" y="227"/>
                  </a:cubicBezTo>
                  <a:cubicBezTo>
                    <a:pt x="2" y="167"/>
                    <a:pt x="2" y="167"/>
                    <a:pt x="2" y="167"/>
                  </a:cubicBezTo>
                  <a:cubicBezTo>
                    <a:pt x="0" y="165"/>
                    <a:pt x="0" y="161"/>
                    <a:pt x="2" y="159"/>
                  </a:cubicBezTo>
                  <a:cubicBezTo>
                    <a:pt x="4" y="157"/>
                    <a:pt x="8" y="157"/>
                    <a:pt x="10" y="159"/>
                  </a:cubicBezTo>
                  <a:cubicBezTo>
                    <a:pt x="66" y="214"/>
                    <a:pt x="66" y="214"/>
                    <a:pt x="66" y="214"/>
                  </a:cubicBezTo>
                  <a:cubicBezTo>
                    <a:pt x="235" y="3"/>
                    <a:pt x="235" y="3"/>
                    <a:pt x="235" y="3"/>
                  </a:cubicBezTo>
                  <a:cubicBezTo>
                    <a:pt x="238" y="1"/>
                    <a:pt x="241" y="0"/>
                    <a:pt x="244" y="3"/>
                  </a:cubicBezTo>
                  <a:cubicBezTo>
                    <a:pt x="246" y="5"/>
                    <a:pt x="247" y="8"/>
                    <a:pt x="245" y="11"/>
                  </a:cubicBezTo>
                  <a:cubicBezTo>
                    <a:pt x="71" y="227"/>
                    <a:pt x="71" y="227"/>
                    <a:pt x="71" y="227"/>
                  </a:cubicBezTo>
                  <a:cubicBezTo>
                    <a:pt x="70" y="228"/>
                    <a:pt x="68" y="229"/>
                    <a:pt x="66" y="229"/>
                  </a:cubicBezTo>
                  <a:cubicBezTo>
                    <a:pt x="66" y="229"/>
                    <a:pt x="66" y="229"/>
                    <a:pt x="66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126" name="Freeform 89">
              <a:extLst>
                <a:ext uri="{FF2B5EF4-FFF2-40B4-BE49-F238E27FC236}">
                  <a16:creationId xmlns:a16="http://schemas.microsoft.com/office/drawing/2014/main" id="{04185316-B34F-294A-A34C-BE4AAF5B7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0" y="1808"/>
              <a:ext cx="337" cy="337"/>
            </a:xfrm>
            <a:custGeom>
              <a:avLst/>
              <a:gdLst>
                <a:gd name="T0" fmla="*/ 114 w 228"/>
                <a:gd name="T1" fmla="*/ 228 h 228"/>
                <a:gd name="T2" fmla="*/ 0 w 228"/>
                <a:gd name="T3" fmla="*/ 114 h 228"/>
                <a:gd name="T4" fmla="*/ 114 w 228"/>
                <a:gd name="T5" fmla="*/ 0 h 228"/>
                <a:gd name="T6" fmla="*/ 165 w 228"/>
                <a:gd name="T7" fmla="*/ 12 h 228"/>
                <a:gd name="T8" fmla="*/ 168 w 228"/>
                <a:gd name="T9" fmla="*/ 20 h 228"/>
                <a:gd name="T10" fmla="*/ 159 w 228"/>
                <a:gd name="T11" fmla="*/ 23 h 228"/>
                <a:gd name="T12" fmla="*/ 114 w 228"/>
                <a:gd name="T13" fmla="*/ 12 h 228"/>
                <a:gd name="T14" fmla="*/ 12 w 228"/>
                <a:gd name="T15" fmla="*/ 114 h 228"/>
                <a:gd name="T16" fmla="*/ 114 w 228"/>
                <a:gd name="T17" fmla="*/ 216 h 228"/>
                <a:gd name="T18" fmla="*/ 216 w 228"/>
                <a:gd name="T19" fmla="*/ 114 h 228"/>
                <a:gd name="T20" fmla="*/ 214 w 228"/>
                <a:gd name="T21" fmla="*/ 92 h 228"/>
                <a:gd name="T22" fmla="*/ 218 w 228"/>
                <a:gd name="T23" fmla="*/ 84 h 228"/>
                <a:gd name="T24" fmla="*/ 225 w 228"/>
                <a:gd name="T25" fmla="*/ 89 h 228"/>
                <a:gd name="T26" fmla="*/ 228 w 228"/>
                <a:gd name="T27" fmla="*/ 114 h 228"/>
                <a:gd name="T28" fmla="*/ 114 w 228"/>
                <a:gd name="T2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8" h="228">
                  <a:moveTo>
                    <a:pt x="114" y="228"/>
                  </a:moveTo>
                  <a:cubicBezTo>
                    <a:pt x="51" y="228"/>
                    <a:pt x="0" y="177"/>
                    <a:pt x="0" y="114"/>
                  </a:cubicBezTo>
                  <a:cubicBezTo>
                    <a:pt x="0" y="51"/>
                    <a:pt x="51" y="0"/>
                    <a:pt x="114" y="0"/>
                  </a:cubicBezTo>
                  <a:cubicBezTo>
                    <a:pt x="132" y="0"/>
                    <a:pt x="149" y="4"/>
                    <a:pt x="165" y="12"/>
                  </a:cubicBezTo>
                  <a:cubicBezTo>
                    <a:pt x="168" y="14"/>
                    <a:pt x="169" y="17"/>
                    <a:pt x="168" y="20"/>
                  </a:cubicBezTo>
                  <a:cubicBezTo>
                    <a:pt x="166" y="23"/>
                    <a:pt x="162" y="24"/>
                    <a:pt x="159" y="23"/>
                  </a:cubicBezTo>
                  <a:cubicBezTo>
                    <a:pt x="145" y="16"/>
                    <a:pt x="130" y="12"/>
                    <a:pt x="114" y="12"/>
                  </a:cubicBezTo>
                  <a:cubicBezTo>
                    <a:pt x="58" y="12"/>
                    <a:pt x="12" y="58"/>
                    <a:pt x="12" y="114"/>
                  </a:cubicBezTo>
                  <a:cubicBezTo>
                    <a:pt x="12" y="170"/>
                    <a:pt x="58" y="216"/>
                    <a:pt x="114" y="216"/>
                  </a:cubicBezTo>
                  <a:cubicBezTo>
                    <a:pt x="170" y="216"/>
                    <a:pt x="216" y="170"/>
                    <a:pt x="216" y="114"/>
                  </a:cubicBezTo>
                  <a:cubicBezTo>
                    <a:pt x="216" y="107"/>
                    <a:pt x="215" y="99"/>
                    <a:pt x="214" y="92"/>
                  </a:cubicBezTo>
                  <a:cubicBezTo>
                    <a:pt x="213" y="88"/>
                    <a:pt x="215" y="85"/>
                    <a:pt x="218" y="84"/>
                  </a:cubicBezTo>
                  <a:cubicBezTo>
                    <a:pt x="221" y="84"/>
                    <a:pt x="225" y="86"/>
                    <a:pt x="225" y="89"/>
                  </a:cubicBezTo>
                  <a:cubicBezTo>
                    <a:pt x="227" y="97"/>
                    <a:pt x="228" y="106"/>
                    <a:pt x="228" y="114"/>
                  </a:cubicBezTo>
                  <a:cubicBezTo>
                    <a:pt x="228" y="177"/>
                    <a:pt x="177" y="228"/>
                    <a:pt x="114" y="2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  <a:latin typeface="+mj-lt"/>
              </a:endParaRPr>
            </a:p>
          </p:txBody>
        </p:sp>
      </p:grpSp>
      <p:grpSp>
        <p:nvGrpSpPr>
          <p:cNvPr id="127" name="Group 78">
            <a:extLst>
              <a:ext uri="{FF2B5EF4-FFF2-40B4-BE49-F238E27FC236}">
                <a16:creationId xmlns:a16="http://schemas.microsoft.com/office/drawing/2014/main" id="{11722946-2303-184D-8463-D62F3154D8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53323" y="1958607"/>
            <a:ext cx="332545" cy="442701"/>
            <a:chOff x="5561" y="440"/>
            <a:chExt cx="320" cy="426"/>
          </a:xfrm>
          <a:solidFill>
            <a:schemeClr val="accent1"/>
          </a:solidFill>
        </p:grpSpPr>
        <p:sp>
          <p:nvSpPr>
            <p:cNvPr id="128" name="Freeform 79">
              <a:extLst>
                <a:ext uri="{FF2B5EF4-FFF2-40B4-BE49-F238E27FC236}">
                  <a16:creationId xmlns:a16="http://schemas.microsoft.com/office/drawing/2014/main" id="{B5E1DA5A-F0CE-4447-9220-974C2855E0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61" y="440"/>
              <a:ext cx="320" cy="426"/>
            </a:xfrm>
            <a:custGeom>
              <a:avLst/>
              <a:gdLst>
                <a:gd name="T0" fmla="*/ 210 w 216"/>
                <a:gd name="T1" fmla="*/ 288 h 288"/>
                <a:gd name="T2" fmla="*/ 6 w 216"/>
                <a:gd name="T3" fmla="*/ 288 h 288"/>
                <a:gd name="T4" fmla="*/ 0 w 216"/>
                <a:gd name="T5" fmla="*/ 282 h 288"/>
                <a:gd name="T6" fmla="*/ 0 w 216"/>
                <a:gd name="T7" fmla="*/ 6 h 288"/>
                <a:gd name="T8" fmla="*/ 6 w 216"/>
                <a:gd name="T9" fmla="*/ 0 h 288"/>
                <a:gd name="T10" fmla="*/ 138 w 216"/>
                <a:gd name="T11" fmla="*/ 0 h 288"/>
                <a:gd name="T12" fmla="*/ 142 w 216"/>
                <a:gd name="T13" fmla="*/ 2 h 288"/>
                <a:gd name="T14" fmla="*/ 214 w 216"/>
                <a:gd name="T15" fmla="*/ 74 h 288"/>
                <a:gd name="T16" fmla="*/ 216 w 216"/>
                <a:gd name="T17" fmla="*/ 78 h 288"/>
                <a:gd name="T18" fmla="*/ 216 w 216"/>
                <a:gd name="T19" fmla="*/ 282 h 288"/>
                <a:gd name="T20" fmla="*/ 210 w 216"/>
                <a:gd name="T21" fmla="*/ 288 h 288"/>
                <a:gd name="T22" fmla="*/ 12 w 216"/>
                <a:gd name="T23" fmla="*/ 276 h 288"/>
                <a:gd name="T24" fmla="*/ 204 w 216"/>
                <a:gd name="T25" fmla="*/ 276 h 288"/>
                <a:gd name="T26" fmla="*/ 204 w 216"/>
                <a:gd name="T27" fmla="*/ 81 h 288"/>
                <a:gd name="T28" fmla="*/ 136 w 216"/>
                <a:gd name="T29" fmla="*/ 12 h 288"/>
                <a:gd name="T30" fmla="*/ 12 w 216"/>
                <a:gd name="T31" fmla="*/ 12 h 288"/>
                <a:gd name="T32" fmla="*/ 12 w 216"/>
                <a:gd name="T33" fmla="*/ 27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6" h="288">
                  <a:moveTo>
                    <a:pt x="210" y="288"/>
                  </a:moveTo>
                  <a:cubicBezTo>
                    <a:pt x="6" y="288"/>
                    <a:pt x="6" y="288"/>
                    <a:pt x="6" y="288"/>
                  </a:cubicBezTo>
                  <a:cubicBezTo>
                    <a:pt x="3" y="288"/>
                    <a:pt x="0" y="286"/>
                    <a:pt x="0" y="28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0" y="0"/>
                    <a:pt x="141" y="1"/>
                    <a:pt x="142" y="2"/>
                  </a:cubicBezTo>
                  <a:cubicBezTo>
                    <a:pt x="214" y="74"/>
                    <a:pt x="214" y="74"/>
                    <a:pt x="214" y="74"/>
                  </a:cubicBezTo>
                  <a:cubicBezTo>
                    <a:pt x="216" y="75"/>
                    <a:pt x="216" y="77"/>
                    <a:pt x="216" y="78"/>
                  </a:cubicBezTo>
                  <a:cubicBezTo>
                    <a:pt x="216" y="282"/>
                    <a:pt x="216" y="282"/>
                    <a:pt x="216" y="282"/>
                  </a:cubicBezTo>
                  <a:cubicBezTo>
                    <a:pt x="216" y="286"/>
                    <a:pt x="214" y="288"/>
                    <a:pt x="210" y="288"/>
                  </a:cubicBezTo>
                  <a:close/>
                  <a:moveTo>
                    <a:pt x="12" y="276"/>
                  </a:moveTo>
                  <a:cubicBezTo>
                    <a:pt x="204" y="276"/>
                    <a:pt x="204" y="276"/>
                    <a:pt x="204" y="276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2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9" name="Freeform 80">
              <a:extLst>
                <a:ext uri="{FF2B5EF4-FFF2-40B4-BE49-F238E27FC236}">
                  <a16:creationId xmlns:a16="http://schemas.microsoft.com/office/drawing/2014/main" id="{ABA3B36B-BE79-3540-89D8-3AD859FC5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440"/>
              <a:ext cx="124" cy="125"/>
            </a:xfrm>
            <a:custGeom>
              <a:avLst/>
              <a:gdLst>
                <a:gd name="T0" fmla="*/ 78 w 84"/>
                <a:gd name="T1" fmla="*/ 84 h 84"/>
                <a:gd name="T2" fmla="*/ 6 w 84"/>
                <a:gd name="T3" fmla="*/ 84 h 84"/>
                <a:gd name="T4" fmla="*/ 0 w 84"/>
                <a:gd name="T5" fmla="*/ 78 h 84"/>
                <a:gd name="T6" fmla="*/ 0 w 84"/>
                <a:gd name="T7" fmla="*/ 6 h 84"/>
                <a:gd name="T8" fmla="*/ 6 w 84"/>
                <a:gd name="T9" fmla="*/ 0 h 84"/>
                <a:gd name="T10" fmla="*/ 12 w 84"/>
                <a:gd name="T11" fmla="*/ 6 h 84"/>
                <a:gd name="T12" fmla="*/ 12 w 84"/>
                <a:gd name="T13" fmla="*/ 72 h 84"/>
                <a:gd name="T14" fmla="*/ 78 w 84"/>
                <a:gd name="T15" fmla="*/ 72 h 84"/>
                <a:gd name="T16" fmla="*/ 84 w 84"/>
                <a:gd name="T17" fmla="*/ 78 h 84"/>
                <a:gd name="T18" fmla="*/ 78 w 84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78" y="84"/>
                  </a:moveTo>
                  <a:cubicBezTo>
                    <a:pt x="6" y="84"/>
                    <a:pt x="6" y="84"/>
                    <a:pt x="6" y="84"/>
                  </a:cubicBezTo>
                  <a:cubicBezTo>
                    <a:pt x="3" y="84"/>
                    <a:pt x="0" y="82"/>
                    <a:pt x="0" y="7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82" y="72"/>
                    <a:pt x="84" y="75"/>
                    <a:pt x="84" y="78"/>
                  </a:cubicBezTo>
                  <a:cubicBezTo>
                    <a:pt x="84" y="82"/>
                    <a:pt x="82" y="84"/>
                    <a:pt x="78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0" name="Freeform 81">
              <a:extLst>
                <a:ext uri="{FF2B5EF4-FFF2-40B4-BE49-F238E27FC236}">
                  <a16:creationId xmlns:a16="http://schemas.microsoft.com/office/drawing/2014/main" id="{25C5AFD0-4C23-1A40-A6D1-BE0869FC76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" y="618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1" name="Freeform 82">
              <a:extLst>
                <a:ext uri="{FF2B5EF4-FFF2-40B4-BE49-F238E27FC236}">
                  <a16:creationId xmlns:a16="http://schemas.microsoft.com/office/drawing/2014/main" id="{D412E5BA-BAFD-7249-9FD7-E1C872BDF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" y="689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2" name="Freeform 83">
              <a:extLst>
                <a:ext uri="{FF2B5EF4-FFF2-40B4-BE49-F238E27FC236}">
                  <a16:creationId xmlns:a16="http://schemas.microsoft.com/office/drawing/2014/main" id="{427BAFDA-991B-DF4F-A7FE-4061E7986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" y="760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3" name="Freeform 84">
              <a:extLst>
                <a:ext uri="{FF2B5EF4-FFF2-40B4-BE49-F238E27FC236}">
                  <a16:creationId xmlns:a16="http://schemas.microsoft.com/office/drawing/2014/main" id="{B4508F28-8BDC-9245-9C66-6834A3DEB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" y="582"/>
              <a:ext cx="91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0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8 w 61"/>
                <a:gd name="T15" fmla="*/ 2 h 42"/>
                <a:gd name="T16" fmla="*/ 58 w 61"/>
                <a:gd name="T17" fmla="*/ 11 h 42"/>
                <a:gd name="T18" fmla="*/ 28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4" y="12"/>
                    <a:pt x="8" y="12"/>
                    <a:pt x="10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6" y="0"/>
                    <a:pt x="58" y="2"/>
                  </a:cubicBezTo>
                  <a:cubicBezTo>
                    <a:pt x="61" y="5"/>
                    <a:pt x="61" y="8"/>
                    <a:pt x="58" y="1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4" name="Freeform 85">
              <a:extLst>
                <a:ext uri="{FF2B5EF4-FFF2-40B4-BE49-F238E27FC236}">
                  <a16:creationId xmlns:a16="http://schemas.microsoft.com/office/drawing/2014/main" id="{4B821B86-B791-D441-90DA-D286CAEB5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" y="653"/>
              <a:ext cx="91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0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8 w 61"/>
                <a:gd name="T15" fmla="*/ 2 h 42"/>
                <a:gd name="T16" fmla="*/ 58 w 61"/>
                <a:gd name="T17" fmla="*/ 11 h 42"/>
                <a:gd name="T18" fmla="*/ 28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4" y="12"/>
                    <a:pt x="8" y="12"/>
                    <a:pt x="10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6" y="0"/>
                    <a:pt x="58" y="2"/>
                  </a:cubicBezTo>
                  <a:cubicBezTo>
                    <a:pt x="61" y="5"/>
                    <a:pt x="61" y="8"/>
                    <a:pt x="58" y="1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5" name="Freeform 86">
              <a:extLst>
                <a:ext uri="{FF2B5EF4-FFF2-40B4-BE49-F238E27FC236}">
                  <a16:creationId xmlns:a16="http://schemas.microsoft.com/office/drawing/2014/main" id="{0961530D-62F0-7F40-BD08-0D4F17005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" y="724"/>
              <a:ext cx="91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0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8 w 61"/>
                <a:gd name="T15" fmla="*/ 2 h 42"/>
                <a:gd name="T16" fmla="*/ 58 w 61"/>
                <a:gd name="T17" fmla="*/ 11 h 42"/>
                <a:gd name="T18" fmla="*/ 28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4" y="12"/>
                    <a:pt x="8" y="12"/>
                    <a:pt x="10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6" y="0"/>
                    <a:pt x="58" y="2"/>
                  </a:cubicBezTo>
                  <a:cubicBezTo>
                    <a:pt x="61" y="5"/>
                    <a:pt x="61" y="8"/>
                    <a:pt x="58" y="1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36" name="Group 45">
            <a:extLst>
              <a:ext uri="{FF2B5EF4-FFF2-40B4-BE49-F238E27FC236}">
                <a16:creationId xmlns:a16="http://schemas.microsoft.com/office/drawing/2014/main" id="{516FF822-0AC6-8F49-982F-1D1D7300DD4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83204" y="3116889"/>
            <a:ext cx="481666" cy="481666"/>
            <a:chOff x="5507" y="439"/>
            <a:chExt cx="426" cy="426"/>
          </a:xfrm>
          <a:solidFill>
            <a:schemeClr val="accent1"/>
          </a:solidFill>
        </p:grpSpPr>
        <p:sp>
          <p:nvSpPr>
            <p:cNvPr id="137" name="Freeform 46">
              <a:extLst>
                <a:ext uri="{FF2B5EF4-FFF2-40B4-BE49-F238E27FC236}">
                  <a16:creationId xmlns:a16="http://schemas.microsoft.com/office/drawing/2014/main" id="{F4B73D59-02E7-6541-B93C-C6650620AA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6" y="652"/>
              <a:ext cx="124" cy="124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66" y="0"/>
                    <a:pt x="84" y="18"/>
                    <a:pt x="84" y="42"/>
                  </a:cubicBezTo>
                  <a:cubicBezTo>
                    <a:pt x="84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2" y="58"/>
                    <a:pt x="72" y="42"/>
                  </a:cubicBezTo>
                  <a:cubicBezTo>
                    <a:pt x="72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8" name="Freeform 47">
              <a:extLst>
                <a:ext uri="{FF2B5EF4-FFF2-40B4-BE49-F238E27FC236}">
                  <a16:creationId xmlns:a16="http://schemas.microsoft.com/office/drawing/2014/main" id="{A069EDB2-D1F1-4B46-9633-D4A833BD8A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09" y="492"/>
              <a:ext cx="71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8" y="0"/>
                    <a:pt x="48" y="10"/>
                    <a:pt x="48" y="24"/>
                  </a:cubicBezTo>
                  <a:cubicBezTo>
                    <a:pt x="48" y="37"/>
                    <a:pt x="38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9" name="Freeform 48">
              <a:extLst>
                <a:ext uri="{FF2B5EF4-FFF2-40B4-BE49-F238E27FC236}">
                  <a16:creationId xmlns:a16="http://schemas.microsoft.com/office/drawing/2014/main" id="{28E39315-063A-D84B-9973-3C71C544EA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7" y="563"/>
              <a:ext cx="302" cy="302"/>
            </a:xfrm>
            <a:custGeom>
              <a:avLst/>
              <a:gdLst>
                <a:gd name="T0" fmla="*/ 79 w 204"/>
                <a:gd name="T1" fmla="*/ 204 h 204"/>
                <a:gd name="T2" fmla="*/ 73 w 204"/>
                <a:gd name="T3" fmla="*/ 180 h 204"/>
                <a:gd name="T4" fmla="*/ 34 w 204"/>
                <a:gd name="T5" fmla="*/ 176 h 204"/>
                <a:gd name="T6" fmla="*/ 2 w 204"/>
                <a:gd name="T7" fmla="*/ 132 h 204"/>
                <a:gd name="T8" fmla="*/ 19 w 204"/>
                <a:gd name="T9" fmla="*/ 115 h 204"/>
                <a:gd name="T10" fmla="*/ 19 w 204"/>
                <a:gd name="T11" fmla="*/ 88 h 204"/>
                <a:gd name="T12" fmla="*/ 2 w 204"/>
                <a:gd name="T13" fmla="*/ 76 h 204"/>
                <a:gd name="T14" fmla="*/ 26 w 204"/>
                <a:gd name="T15" fmla="*/ 30 h 204"/>
                <a:gd name="T16" fmla="*/ 50 w 204"/>
                <a:gd name="T17" fmla="*/ 36 h 204"/>
                <a:gd name="T18" fmla="*/ 73 w 204"/>
                <a:gd name="T19" fmla="*/ 6 h 204"/>
                <a:gd name="T20" fmla="*/ 127 w 204"/>
                <a:gd name="T21" fmla="*/ 0 h 204"/>
                <a:gd name="T22" fmla="*/ 133 w 204"/>
                <a:gd name="T23" fmla="*/ 23 h 204"/>
                <a:gd name="T24" fmla="*/ 170 w 204"/>
                <a:gd name="T25" fmla="*/ 28 h 204"/>
                <a:gd name="T26" fmla="*/ 179 w 204"/>
                <a:gd name="T27" fmla="*/ 30 h 204"/>
                <a:gd name="T28" fmla="*/ 200 w 204"/>
                <a:gd name="T29" fmla="*/ 80 h 204"/>
                <a:gd name="T30" fmla="*/ 186 w 204"/>
                <a:gd name="T31" fmla="*/ 102 h 204"/>
                <a:gd name="T32" fmla="*/ 201 w 204"/>
                <a:gd name="T33" fmla="*/ 124 h 204"/>
                <a:gd name="T34" fmla="*/ 179 w 204"/>
                <a:gd name="T35" fmla="*/ 173 h 204"/>
                <a:gd name="T36" fmla="*/ 171 w 204"/>
                <a:gd name="T37" fmla="*/ 176 h 204"/>
                <a:gd name="T38" fmla="*/ 133 w 204"/>
                <a:gd name="T39" fmla="*/ 180 h 204"/>
                <a:gd name="T40" fmla="*/ 127 w 204"/>
                <a:gd name="T41" fmla="*/ 204 h 204"/>
                <a:gd name="T42" fmla="*/ 121 w 204"/>
                <a:gd name="T43" fmla="*/ 192 h 204"/>
                <a:gd name="T44" fmla="*/ 126 w 204"/>
                <a:gd name="T45" fmla="*/ 170 h 204"/>
                <a:gd name="T46" fmla="*/ 158 w 204"/>
                <a:gd name="T47" fmla="*/ 154 h 204"/>
                <a:gd name="T48" fmla="*/ 189 w 204"/>
                <a:gd name="T49" fmla="*/ 131 h 204"/>
                <a:gd name="T50" fmla="*/ 173 w 204"/>
                <a:gd name="T51" fmla="*/ 117 h 204"/>
                <a:gd name="T52" fmla="*/ 173 w 204"/>
                <a:gd name="T53" fmla="*/ 87 h 204"/>
                <a:gd name="T54" fmla="*/ 189 w 204"/>
                <a:gd name="T55" fmla="*/ 72 h 204"/>
                <a:gd name="T56" fmla="*/ 158 w 204"/>
                <a:gd name="T57" fmla="*/ 49 h 204"/>
                <a:gd name="T58" fmla="*/ 126 w 204"/>
                <a:gd name="T59" fmla="*/ 33 h 204"/>
                <a:gd name="T60" fmla="*/ 121 w 204"/>
                <a:gd name="T61" fmla="*/ 12 h 204"/>
                <a:gd name="T62" fmla="*/ 85 w 204"/>
                <a:gd name="T63" fmla="*/ 27 h 204"/>
                <a:gd name="T64" fmla="*/ 55 w 204"/>
                <a:gd name="T65" fmla="*/ 48 h 204"/>
                <a:gd name="T66" fmla="*/ 34 w 204"/>
                <a:gd name="T67" fmla="*/ 41 h 204"/>
                <a:gd name="T68" fmla="*/ 29 w 204"/>
                <a:gd name="T69" fmla="*/ 80 h 204"/>
                <a:gd name="T70" fmla="*/ 30 w 204"/>
                <a:gd name="T71" fmla="*/ 102 h 204"/>
                <a:gd name="T72" fmla="*/ 29 w 204"/>
                <a:gd name="T73" fmla="*/ 123 h 204"/>
                <a:gd name="T74" fmla="*/ 33 w 204"/>
                <a:gd name="T75" fmla="*/ 162 h 204"/>
                <a:gd name="T76" fmla="*/ 55 w 204"/>
                <a:gd name="T77" fmla="*/ 155 h 204"/>
                <a:gd name="T78" fmla="*/ 85 w 204"/>
                <a:gd name="T79" fmla="*/ 17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4" h="204">
                  <a:moveTo>
                    <a:pt x="127" y="204"/>
                  </a:moveTo>
                  <a:cubicBezTo>
                    <a:pt x="79" y="204"/>
                    <a:pt x="79" y="204"/>
                    <a:pt x="79" y="204"/>
                  </a:cubicBezTo>
                  <a:cubicBezTo>
                    <a:pt x="76" y="204"/>
                    <a:pt x="73" y="201"/>
                    <a:pt x="73" y="198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65" y="177"/>
                    <a:pt x="57" y="173"/>
                    <a:pt x="50" y="167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1" y="177"/>
                    <a:pt x="28" y="176"/>
                    <a:pt x="26" y="173"/>
                  </a:cubicBezTo>
                  <a:cubicBezTo>
                    <a:pt x="2" y="132"/>
                    <a:pt x="2" y="132"/>
                    <a:pt x="2" y="132"/>
                  </a:cubicBezTo>
                  <a:cubicBezTo>
                    <a:pt x="0" y="129"/>
                    <a:pt x="1" y="125"/>
                    <a:pt x="4" y="12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1"/>
                    <a:pt x="18" y="106"/>
                    <a:pt x="18" y="102"/>
                  </a:cubicBezTo>
                  <a:cubicBezTo>
                    <a:pt x="18" y="97"/>
                    <a:pt x="19" y="93"/>
                    <a:pt x="19" y="88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3" y="79"/>
                    <a:pt x="2" y="78"/>
                    <a:pt x="2" y="76"/>
                  </a:cubicBezTo>
                  <a:cubicBezTo>
                    <a:pt x="1" y="74"/>
                    <a:pt x="1" y="73"/>
                    <a:pt x="2" y="71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8" y="27"/>
                    <a:pt x="32" y="26"/>
                    <a:pt x="34" y="2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7" y="30"/>
                    <a:pt x="65" y="26"/>
                    <a:pt x="73" y="23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2"/>
                    <a:pt x="76" y="0"/>
                    <a:pt x="79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1" y="0"/>
                    <a:pt x="133" y="2"/>
                    <a:pt x="133" y="6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42" y="26"/>
                    <a:pt x="149" y="31"/>
                    <a:pt x="156" y="36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72" y="27"/>
                    <a:pt x="173" y="27"/>
                    <a:pt x="175" y="27"/>
                  </a:cubicBezTo>
                  <a:cubicBezTo>
                    <a:pt x="177" y="27"/>
                    <a:pt x="178" y="28"/>
                    <a:pt x="179" y="30"/>
                  </a:cubicBezTo>
                  <a:cubicBezTo>
                    <a:pt x="203" y="71"/>
                    <a:pt x="203" y="71"/>
                    <a:pt x="203" y="71"/>
                  </a:cubicBezTo>
                  <a:cubicBezTo>
                    <a:pt x="204" y="74"/>
                    <a:pt x="203" y="78"/>
                    <a:pt x="200" y="80"/>
                  </a:cubicBezTo>
                  <a:cubicBezTo>
                    <a:pt x="185" y="88"/>
                    <a:pt x="185" y="88"/>
                    <a:pt x="185" y="88"/>
                  </a:cubicBezTo>
                  <a:cubicBezTo>
                    <a:pt x="186" y="93"/>
                    <a:pt x="186" y="97"/>
                    <a:pt x="186" y="102"/>
                  </a:cubicBezTo>
                  <a:cubicBezTo>
                    <a:pt x="186" y="106"/>
                    <a:pt x="186" y="111"/>
                    <a:pt x="185" y="115"/>
                  </a:cubicBezTo>
                  <a:cubicBezTo>
                    <a:pt x="201" y="124"/>
                    <a:pt x="201" y="124"/>
                    <a:pt x="201" y="124"/>
                  </a:cubicBezTo>
                  <a:cubicBezTo>
                    <a:pt x="203" y="125"/>
                    <a:pt x="204" y="129"/>
                    <a:pt x="203" y="132"/>
                  </a:cubicBezTo>
                  <a:cubicBezTo>
                    <a:pt x="179" y="173"/>
                    <a:pt x="179" y="173"/>
                    <a:pt x="179" y="173"/>
                  </a:cubicBezTo>
                  <a:cubicBezTo>
                    <a:pt x="178" y="175"/>
                    <a:pt x="177" y="176"/>
                    <a:pt x="175" y="176"/>
                  </a:cubicBezTo>
                  <a:cubicBezTo>
                    <a:pt x="174" y="177"/>
                    <a:pt x="172" y="176"/>
                    <a:pt x="171" y="176"/>
                  </a:cubicBezTo>
                  <a:cubicBezTo>
                    <a:pt x="156" y="167"/>
                    <a:pt x="156" y="167"/>
                    <a:pt x="156" y="167"/>
                  </a:cubicBezTo>
                  <a:cubicBezTo>
                    <a:pt x="149" y="173"/>
                    <a:pt x="142" y="177"/>
                    <a:pt x="133" y="180"/>
                  </a:cubicBezTo>
                  <a:cubicBezTo>
                    <a:pt x="133" y="198"/>
                    <a:pt x="133" y="198"/>
                    <a:pt x="133" y="198"/>
                  </a:cubicBezTo>
                  <a:cubicBezTo>
                    <a:pt x="133" y="201"/>
                    <a:pt x="131" y="204"/>
                    <a:pt x="127" y="204"/>
                  </a:cubicBezTo>
                  <a:close/>
                  <a:moveTo>
                    <a:pt x="85" y="192"/>
                  </a:moveTo>
                  <a:cubicBezTo>
                    <a:pt x="121" y="192"/>
                    <a:pt x="121" y="192"/>
                    <a:pt x="121" y="192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21" y="173"/>
                    <a:pt x="123" y="171"/>
                    <a:pt x="126" y="170"/>
                  </a:cubicBezTo>
                  <a:cubicBezTo>
                    <a:pt x="136" y="167"/>
                    <a:pt x="143" y="162"/>
                    <a:pt x="151" y="155"/>
                  </a:cubicBezTo>
                  <a:cubicBezTo>
                    <a:pt x="153" y="153"/>
                    <a:pt x="156" y="153"/>
                    <a:pt x="158" y="154"/>
                  </a:cubicBezTo>
                  <a:cubicBezTo>
                    <a:pt x="172" y="162"/>
                    <a:pt x="172" y="162"/>
                    <a:pt x="172" y="162"/>
                  </a:cubicBezTo>
                  <a:cubicBezTo>
                    <a:pt x="189" y="131"/>
                    <a:pt x="189" y="131"/>
                    <a:pt x="189" y="131"/>
                  </a:cubicBezTo>
                  <a:cubicBezTo>
                    <a:pt x="176" y="123"/>
                    <a:pt x="176" y="123"/>
                    <a:pt x="176" y="123"/>
                  </a:cubicBezTo>
                  <a:cubicBezTo>
                    <a:pt x="173" y="122"/>
                    <a:pt x="172" y="119"/>
                    <a:pt x="173" y="117"/>
                  </a:cubicBezTo>
                  <a:cubicBezTo>
                    <a:pt x="174" y="112"/>
                    <a:pt x="174" y="107"/>
                    <a:pt x="174" y="102"/>
                  </a:cubicBezTo>
                  <a:cubicBezTo>
                    <a:pt x="174" y="97"/>
                    <a:pt x="174" y="92"/>
                    <a:pt x="173" y="87"/>
                  </a:cubicBezTo>
                  <a:cubicBezTo>
                    <a:pt x="172" y="84"/>
                    <a:pt x="173" y="81"/>
                    <a:pt x="176" y="80"/>
                  </a:cubicBezTo>
                  <a:cubicBezTo>
                    <a:pt x="189" y="72"/>
                    <a:pt x="189" y="72"/>
                    <a:pt x="189" y="72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6" y="50"/>
                    <a:pt x="153" y="50"/>
                    <a:pt x="151" y="48"/>
                  </a:cubicBezTo>
                  <a:cubicBezTo>
                    <a:pt x="143" y="41"/>
                    <a:pt x="136" y="36"/>
                    <a:pt x="126" y="33"/>
                  </a:cubicBezTo>
                  <a:cubicBezTo>
                    <a:pt x="123" y="33"/>
                    <a:pt x="121" y="30"/>
                    <a:pt x="121" y="27"/>
                  </a:cubicBezTo>
                  <a:cubicBezTo>
                    <a:pt x="121" y="12"/>
                    <a:pt x="121" y="12"/>
                    <a:pt x="121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30"/>
                    <a:pt x="83" y="32"/>
                    <a:pt x="81" y="33"/>
                  </a:cubicBezTo>
                  <a:cubicBezTo>
                    <a:pt x="71" y="36"/>
                    <a:pt x="63" y="40"/>
                    <a:pt x="55" y="48"/>
                  </a:cubicBezTo>
                  <a:cubicBezTo>
                    <a:pt x="53" y="50"/>
                    <a:pt x="50" y="50"/>
                    <a:pt x="48" y="49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31" y="81"/>
                    <a:pt x="33" y="84"/>
                    <a:pt x="32" y="87"/>
                  </a:cubicBezTo>
                  <a:cubicBezTo>
                    <a:pt x="31" y="92"/>
                    <a:pt x="30" y="97"/>
                    <a:pt x="30" y="102"/>
                  </a:cubicBezTo>
                  <a:cubicBezTo>
                    <a:pt x="30" y="107"/>
                    <a:pt x="31" y="112"/>
                    <a:pt x="32" y="117"/>
                  </a:cubicBezTo>
                  <a:cubicBezTo>
                    <a:pt x="33" y="119"/>
                    <a:pt x="31" y="122"/>
                    <a:pt x="29" y="123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33" y="162"/>
                    <a:pt x="33" y="162"/>
                    <a:pt x="33" y="162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50" y="153"/>
                    <a:pt x="53" y="153"/>
                    <a:pt x="55" y="155"/>
                  </a:cubicBezTo>
                  <a:cubicBezTo>
                    <a:pt x="63" y="163"/>
                    <a:pt x="71" y="167"/>
                    <a:pt x="81" y="170"/>
                  </a:cubicBezTo>
                  <a:cubicBezTo>
                    <a:pt x="83" y="171"/>
                    <a:pt x="85" y="173"/>
                    <a:pt x="85" y="176"/>
                  </a:cubicBezTo>
                  <a:lnTo>
                    <a:pt x="8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0" name="Freeform 49">
              <a:extLst>
                <a:ext uri="{FF2B5EF4-FFF2-40B4-BE49-F238E27FC236}">
                  <a16:creationId xmlns:a16="http://schemas.microsoft.com/office/drawing/2014/main" id="{25703F0B-4AFB-1142-AB77-64647188DC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57" y="439"/>
              <a:ext cx="176" cy="178"/>
            </a:xfrm>
            <a:custGeom>
              <a:avLst/>
              <a:gdLst>
                <a:gd name="T0" fmla="*/ 48 w 119"/>
                <a:gd name="T1" fmla="*/ 120 h 120"/>
                <a:gd name="T2" fmla="*/ 42 w 119"/>
                <a:gd name="T3" fmla="*/ 104 h 120"/>
                <a:gd name="T4" fmla="*/ 21 w 119"/>
                <a:gd name="T5" fmla="*/ 102 h 120"/>
                <a:gd name="T6" fmla="*/ 1 w 119"/>
                <a:gd name="T7" fmla="*/ 79 h 120"/>
                <a:gd name="T8" fmla="*/ 4 w 119"/>
                <a:gd name="T9" fmla="*/ 71 h 120"/>
                <a:gd name="T10" fmla="*/ 11 w 119"/>
                <a:gd name="T11" fmla="*/ 60 h 120"/>
                <a:gd name="T12" fmla="*/ 4 w 119"/>
                <a:gd name="T13" fmla="*/ 48 h 120"/>
                <a:gd name="T14" fmla="*/ 2 w 119"/>
                <a:gd name="T15" fmla="*/ 40 h 120"/>
                <a:gd name="T16" fmla="*/ 22 w 119"/>
                <a:gd name="T17" fmla="*/ 17 h 120"/>
                <a:gd name="T18" fmla="*/ 42 w 119"/>
                <a:gd name="T19" fmla="*/ 15 h 120"/>
                <a:gd name="T20" fmla="*/ 48 w 119"/>
                <a:gd name="T21" fmla="*/ 0 h 120"/>
                <a:gd name="T22" fmla="*/ 78 w 119"/>
                <a:gd name="T23" fmla="*/ 6 h 120"/>
                <a:gd name="T24" fmla="*/ 89 w 119"/>
                <a:gd name="T25" fmla="*/ 22 h 120"/>
                <a:gd name="T26" fmla="*/ 102 w 119"/>
                <a:gd name="T27" fmla="*/ 16 h 120"/>
                <a:gd name="T28" fmla="*/ 117 w 119"/>
                <a:gd name="T29" fmla="*/ 40 h 120"/>
                <a:gd name="T30" fmla="*/ 107 w 119"/>
                <a:gd name="T31" fmla="*/ 53 h 120"/>
                <a:gd name="T32" fmla="*/ 107 w 119"/>
                <a:gd name="T33" fmla="*/ 66 h 120"/>
                <a:gd name="T34" fmla="*/ 117 w 119"/>
                <a:gd name="T35" fmla="*/ 79 h 120"/>
                <a:gd name="T36" fmla="*/ 102 w 119"/>
                <a:gd name="T37" fmla="*/ 103 h 120"/>
                <a:gd name="T38" fmla="*/ 89 w 119"/>
                <a:gd name="T39" fmla="*/ 97 h 120"/>
                <a:gd name="T40" fmla="*/ 78 w 119"/>
                <a:gd name="T41" fmla="*/ 114 h 120"/>
                <a:gd name="T42" fmla="*/ 54 w 119"/>
                <a:gd name="T43" fmla="*/ 108 h 120"/>
                <a:gd name="T44" fmla="*/ 66 w 119"/>
                <a:gd name="T45" fmla="*/ 100 h 120"/>
                <a:gd name="T46" fmla="*/ 84 w 119"/>
                <a:gd name="T47" fmla="*/ 86 h 120"/>
                <a:gd name="T48" fmla="*/ 98 w 119"/>
                <a:gd name="T49" fmla="*/ 89 h 120"/>
                <a:gd name="T50" fmla="*/ 97 w 119"/>
                <a:gd name="T51" fmla="*/ 75 h 120"/>
                <a:gd name="T52" fmla="*/ 95 w 119"/>
                <a:gd name="T53" fmla="*/ 60 h 120"/>
                <a:gd name="T54" fmla="*/ 97 w 119"/>
                <a:gd name="T55" fmla="*/ 45 h 120"/>
                <a:gd name="T56" fmla="*/ 98 w 119"/>
                <a:gd name="T57" fmla="*/ 31 h 120"/>
                <a:gd name="T58" fmla="*/ 84 w 119"/>
                <a:gd name="T59" fmla="*/ 34 h 120"/>
                <a:gd name="T60" fmla="*/ 66 w 119"/>
                <a:gd name="T61" fmla="*/ 19 h 120"/>
                <a:gd name="T62" fmla="*/ 54 w 119"/>
                <a:gd name="T63" fmla="*/ 12 h 120"/>
                <a:gd name="T64" fmla="*/ 50 w 119"/>
                <a:gd name="T65" fmla="*/ 25 h 120"/>
                <a:gd name="T66" fmla="*/ 28 w 119"/>
                <a:gd name="T67" fmla="*/ 34 h 120"/>
                <a:gd name="T68" fmla="*/ 15 w 119"/>
                <a:gd name="T69" fmla="*/ 41 h 120"/>
                <a:gd name="T70" fmla="*/ 24 w 119"/>
                <a:gd name="T71" fmla="*/ 51 h 120"/>
                <a:gd name="T72" fmla="*/ 24 w 119"/>
                <a:gd name="T73" fmla="*/ 68 h 120"/>
                <a:gd name="T74" fmla="*/ 15 w 119"/>
                <a:gd name="T75" fmla="*/ 78 h 120"/>
                <a:gd name="T76" fmla="*/ 28 w 119"/>
                <a:gd name="T77" fmla="*/ 85 h 120"/>
                <a:gd name="T78" fmla="*/ 50 w 119"/>
                <a:gd name="T79" fmla="*/ 94 h 120"/>
                <a:gd name="T80" fmla="*/ 54 w 119"/>
                <a:gd name="T81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120">
                  <a:moveTo>
                    <a:pt x="72" y="120"/>
                  </a:moveTo>
                  <a:cubicBezTo>
                    <a:pt x="48" y="120"/>
                    <a:pt x="48" y="120"/>
                    <a:pt x="48" y="120"/>
                  </a:cubicBezTo>
                  <a:cubicBezTo>
                    <a:pt x="45" y="120"/>
                    <a:pt x="42" y="117"/>
                    <a:pt x="42" y="114"/>
                  </a:cubicBezTo>
                  <a:cubicBezTo>
                    <a:pt x="42" y="104"/>
                    <a:pt x="42" y="104"/>
                    <a:pt x="42" y="104"/>
                  </a:cubicBezTo>
                  <a:cubicBezTo>
                    <a:pt x="38" y="102"/>
                    <a:pt x="34" y="100"/>
                    <a:pt x="30" y="97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19" y="104"/>
                    <a:pt x="15" y="103"/>
                    <a:pt x="13" y="100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78"/>
                    <a:pt x="0" y="76"/>
                    <a:pt x="1" y="75"/>
                  </a:cubicBezTo>
                  <a:cubicBezTo>
                    <a:pt x="1" y="73"/>
                    <a:pt x="2" y="72"/>
                    <a:pt x="4" y="71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64"/>
                    <a:pt x="11" y="62"/>
                    <a:pt x="11" y="60"/>
                  </a:cubicBezTo>
                  <a:cubicBezTo>
                    <a:pt x="11" y="57"/>
                    <a:pt x="12" y="55"/>
                    <a:pt x="12" y="53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7"/>
                    <a:pt x="1" y="46"/>
                    <a:pt x="1" y="45"/>
                  </a:cubicBezTo>
                  <a:cubicBezTo>
                    <a:pt x="0" y="43"/>
                    <a:pt x="1" y="41"/>
                    <a:pt x="2" y="40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6"/>
                    <a:pt x="19" y="15"/>
                    <a:pt x="22" y="17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19"/>
                    <a:pt x="38" y="17"/>
                    <a:pt x="42" y="15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2"/>
                    <a:pt x="45" y="0"/>
                    <a:pt x="48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6" y="0"/>
                    <a:pt x="78" y="2"/>
                    <a:pt x="78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2" y="17"/>
                    <a:pt x="86" y="19"/>
                    <a:pt x="89" y="22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98" y="16"/>
                    <a:pt x="100" y="16"/>
                    <a:pt x="102" y="16"/>
                  </a:cubicBezTo>
                  <a:cubicBezTo>
                    <a:pt x="103" y="17"/>
                    <a:pt x="105" y="18"/>
                    <a:pt x="105" y="19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9" y="43"/>
                    <a:pt x="118" y="47"/>
                    <a:pt x="115" y="48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7" y="55"/>
                    <a:pt x="107" y="57"/>
                    <a:pt x="107" y="60"/>
                  </a:cubicBezTo>
                  <a:cubicBezTo>
                    <a:pt x="107" y="62"/>
                    <a:pt x="107" y="64"/>
                    <a:pt x="107" y="66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8" y="73"/>
                    <a:pt x="119" y="76"/>
                    <a:pt x="117" y="7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5" y="101"/>
                    <a:pt x="103" y="102"/>
                    <a:pt x="102" y="103"/>
                  </a:cubicBezTo>
                  <a:cubicBezTo>
                    <a:pt x="100" y="103"/>
                    <a:pt x="99" y="103"/>
                    <a:pt x="97" y="102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86" y="100"/>
                    <a:pt x="82" y="102"/>
                    <a:pt x="78" y="10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7"/>
                    <a:pt x="76" y="120"/>
                    <a:pt x="72" y="120"/>
                  </a:cubicBezTo>
                  <a:close/>
                  <a:moveTo>
                    <a:pt x="54" y="108"/>
                  </a:moveTo>
                  <a:cubicBezTo>
                    <a:pt x="66" y="108"/>
                    <a:pt x="66" y="108"/>
                    <a:pt x="66" y="108"/>
                  </a:cubicBezTo>
                  <a:cubicBezTo>
                    <a:pt x="66" y="100"/>
                    <a:pt x="66" y="100"/>
                    <a:pt x="66" y="100"/>
                  </a:cubicBezTo>
                  <a:cubicBezTo>
                    <a:pt x="66" y="97"/>
                    <a:pt x="68" y="95"/>
                    <a:pt x="70" y="94"/>
                  </a:cubicBezTo>
                  <a:cubicBezTo>
                    <a:pt x="76" y="93"/>
                    <a:pt x="80" y="90"/>
                    <a:pt x="84" y="86"/>
                  </a:cubicBezTo>
                  <a:cubicBezTo>
                    <a:pt x="86" y="84"/>
                    <a:pt x="89" y="84"/>
                    <a:pt x="92" y="85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97" y="75"/>
                    <a:pt x="97" y="75"/>
                    <a:pt x="97" y="75"/>
                  </a:cubicBezTo>
                  <a:cubicBezTo>
                    <a:pt x="95" y="73"/>
                    <a:pt x="94" y="71"/>
                    <a:pt x="94" y="68"/>
                  </a:cubicBezTo>
                  <a:cubicBezTo>
                    <a:pt x="95" y="65"/>
                    <a:pt x="95" y="62"/>
                    <a:pt x="95" y="60"/>
                  </a:cubicBezTo>
                  <a:cubicBezTo>
                    <a:pt x="95" y="57"/>
                    <a:pt x="95" y="54"/>
                    <a:pt x="94" y="51"/>
                  </a:cubicBezTo>
                  <a:cubicBezTo>
                    <a:pt x="94" y="49"/>
                    <a:pt x="95" y="46"/>
                    <a:pt x="97" y="4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98" y="31"/>
                    <a:pt x="98" y="31"/>
                    <a:pt x="98" y="3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6"/>
                    <a:pt x="86" y="35"/>
                    <a:pt x="84" y="34"/>
                  </a:cubicBezTo>
                  <a:cubicBezTo>
                    <a:pt x="80" y="30"/>
                    <a:pt x="76" y="27"/>
                    <a:pt x="70" y="25"/>
                  </a:cubicBezTo>
                  <a:cubicBezTo>
                    <a:pt x="68" y="24"/>
                    <a:pt x="66" y="22"/>
                    <a:pt x="66" y="19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22"/>
                    <a:pt x="53" y="24"/>
                    <a:pt x="50" y="25"/>
                  </a:cubicBezTo>
                  <a:cubicBezTo>
                    <a:pt x="44" y="27"/>
                    <a:pt x="39" y="30"/>
                    <a:pt x="35" y="34"/>
                  </a:cubicBezTo>
                  <a:cubicBezTo>
                    <a:pt x="33" y="35"/>
                    <a:pt x="30" y="36"/>
                    <a:pt x="28" y="34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4" y="46"/>
                    <a:pt x="25" y="49"/>
                    <a:pt x="24" y="51"/>
                  </a:cubicBezTo>
                  <a:cubicBezTo>
                    <a:pt x="24" y="54"/>
                    <a:pt x="23" y="57"/>
                    <a:pt x="23" y="60"/>
                  </a:cubicBezTo>
                  <a:cubicBezTo>
                    <a:pt x="23" y="62"/>
                    <a:pt x="24" y="65"/>
                    <a:pt x="24" y="68"/>
                  </a:cubicBezTo>
                  <a:cubicBezTo>
                    <a:pt x="25" y="71"/>
                    <a:pt x="24" y="73"/>
                    <a:pt x="22" y="75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30" y="84"/>
                    <a:pt x="33" y="84"/>
                    <a:pt x="35" y="86"/>
                  </a:cubicBezTo>
                  <a:cubicBezTo>
                    <a:pt x="39" y="89"/>
                    <a:pt x="44" y="92"/>
                    <a:pt x="50" y="94"/>
                  </a:cubicBezTo>
                  <a:cubicBezTo>
                    <a:pt x="53" y="95"/>
                    <a:pt x="54" y="97"/>
                    <a:pt x="54" y="100"/>
                  </a:cubicBezTo>
                  <a:lnTo>
                    <a:pt x="5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41" name="Group 79">
            <a:extLst>
              <a:ext uri="{FF2B5EF4-FFF2-40B4-BE49-F238E27FC236}">
                <a16:creationId xmlns:a16="http://schemas.microsoft.com/office/drawing/2014/main" id="{F01FD265-4EA3-E648-9E9F-F7ED57259CE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08644" y="3186991"/>
            <a:ext cx="481666" cy="341462"/>
            <a:chOff x="3437" y="1784"/>
            <a:chExt cx="426" cy="302"/>
          </a:xfrm>
          <a:solidFill>
            <a:schemeClr val="accent1"/>
          </a:solidFill>
        </p:grpSpPr>
        <p:sp>
          <p:nvSpPr>
            <p:cNvPr id="142" name="Freeform 80">
              <a:extLst>
                <a:ext uri="{FF2B5EF4-FFF2-40B4-BE49-F238E27FC236}">
                  <a16:creationId xmlns:a16="http://schemas.microsoft.com/office/drawing/2014/main" id="{AD563135-6D41-B34F-8DBF-9789C1D2FC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4" y="1962"/>
              <a:ext cx="72" cy="70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3" name="Freeform 81">
              <a:extLst>
                <a:ext uri="{FF2B5EF4-FFF2-40B4-BE49-F238E27FC236}">
                  <a16:creationId xmlns:a16="http://schemas.microsoft.com/office/drawing/2014/main" id="{8E14FF8C-207B-F447-B912-AC19E0458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9" y="1880"/>
              <a:ext cx="108" cy="107"/>
            </a:xfrm>
            <a:custGeom>
              <a:avLst/>
              <a:gdLst>
                <a:gd name="T0" fmla="*/ 7 w 73"/>
                <a:gd name="T1" fmla="*/ 72 h 72"/>
                <a:gd name="T2" fmla="*/ 3 w 73"/>
                <a:gd name="T3" fmla="*/ 70 h 72"/>
                <a:gd name="T4" fmla="*/ 3 w 73"/>
                <a:gd name="T5" fmla="*/ 62 h 72"/>
                <a:gd name="T6" fmla="*/ 62 w 73"/>
                <a:gd name="T7" fmla="*/ 2 h 72"/>
                <a:gd name="T8" fmla="*/ 71 w 73"/>
                <a:gd name="T9" fmla="*/ 2 h 72"/>
                <a:gd name="T10" fmla="*/ 71 w 73"/>
                <a:gd name="T11" fmla="*/ 11 h 72"/>
                <a:gd name="T12" fmla="*/ 11 w 73"/>
                <a:gd name="T13" fmla="*/ 70 h 72"/>
                <a:gd name="T14" fmla="*/ 7 w 73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72">
                  <a:moveTo>
                    <a:pt x="7" y="72"/>
                  </a:moveTo>
                  <a:cubicBezTo>
                    <a:pt x="5" y="72"/>
                    <a:pt x="4" y="72"/>
                    <a:pt x="3" y="70"/>
                  </a:cubicBezTo>
                  <a:cubicBezTo>
                    <a:pt x="0" y="68"/>
                    <a:pt x="0" y="64"/>
                    <a:pt x="3" y="62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4" y="0"/>
                    <a:pt x="68" y="0"/>
                    <a:pt x="71" y="2"/>
                  </a:cubicBezTo>
                  <a:cubicBezTo>
                    <a:pt x="73" y="5"/>
                    <a:pt x="73" y="9"/>
                    <a:pt x="71" y="11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10" y="72"/>
                    <a:pt x="9" y="72"/>
                    <a:pt x="7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4" name="Freeform 82">
              <a:extLst>
                <a:ext uri="{FF2B5EF4-FFF2-40B4-BE49-F238E27FC236}">
                  <a16:creationId xmlns:a16="http://schemas.microsoft.com/office/drawing/2014/main" id="{D89E874B-0787-064A-B6EE-771B86487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2" y="1997"/>
              <a:ext cx="54" cy="18"/>
            </a:xfrm>
            <a:custGeom>
              <a:avLst/>
              <a:gdLst>
                <a:gd name="T0" fmla="*/ 30 w 36"/>
                <a:gd name="T1" fmla="*/ 12 h 12"/>
                <a:gd name="T2" fmla="*/ 6 w 36"/>
                <a:gd name="T3" fmla="*/ 12 h 12"/>
                <a:gd name="T4" fmla="*/ 0 w 36"/>
                <a:gd name="T5" fmla="*/ 6 h 12"/>
                <a:gd name="T6" fmla="*/ 6 w 36"/>
                <a:gd name="T7" fmla="*/ 0 h 12"/>
                <a:gd name="T8" fmla="*/ 30 w 36"/>
                <a:gd name="T9" fmla="*/ 0 h 12"/>
                <a:gd name="T10" fmla="*/ 36 w 36"/>
                <a:gd name="T11" fmla="*/ 6 h 12"/>
                <a:gd name="T12" fmla="*/ 30 w 3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6" y="3"/>
                    <a:pt x="36" y="6"/>
                  </a:cubicBezTo>
                  <a:cubicBezTo>
                    <a:pt x="36" y="9"/>
                    <a:pt x="34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5" name="Freeform 83">
              <a:extLst>
                <a:ext uri="{FF2B5EF4-FFF2-40B4-BE49-F238E27FC236}">
                  <a16:creationId xmlns:a16="http://schemas.microsoft.com/office/drawing/2014/main" id="{B0BBC9BB-9478-DD40-9544-993DEB7E0F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4" y="1997"/>
              <a:ext cx="54" cy="18"/>
            </a:xfrm>
            <a:custGeom>
              <a:avLst/>
              <a:gdLst>
                <a:gd name="T0" fmla="*/ 30 w 36"/>
                <a:gd name="T1" fmla="*/ 12 h 12"/>
                <a:gd name="T2" fmla="*/ 6 w 36"/>
                <a:gd name="T3" fmla="*/ 12 h 12"/>
                <a:gd name="T4" fmla="*/ 0 w 36"/>
                <a:gd name="T5" fmla="*/ 6 h 12"/>
                <a:gd name="T6" fmla="*/ 6 w 36"/>
                <a:gd name="T7" fmla="*/ 0 h 12"/>
                <a:gd name="T8" fmla="*/ 30 w 36"/>
                <a:gd name="T9" fmla="*/ 0 h 12"/>
                <a:gd name="T10" fmla="*/ 36 w 36"/>
                <a:gd name="T11" fmla="*/ 6 h 12"/>
                <a:gd name="T12" fmla="*/ 30 w 3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6" y="3"/>
                    <a:pt x="36" y="6"/>
                  </a:cubicBezTo>
                  <a:cubicBezTo>
                    <a:pt x="36" y="9"/>
                    <a:pt x="34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6" name="Freeform 84">
              <a:extLst>
                <a:ext uri="{FF2B5EF4-FFF2-40B4-BE49-F238E27FC236}">
                  <a16:creationId xmlns:a16="http://schemas.microsoft.com/office/drawing/2014/main" id="{52E27719-BDA4-694D-83C1-C827D694BD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4" y="1922"/>
              <a:ext cx="52" cy="32"/>
            </a:xfrm>
            <a:custGeom>
              <a:avLst/>
              <a:gdLst>
                <a:gd name="T0" fmla="*/ 6 w 35"/>
                <a:gd name="T1" fmla="*/ 22 h 22"/>
                <a:gd name="T2" fmla="*/ 1 w 35"/>
                <a:gd name="T3" fmla="*/ 19 h 22"/>
                <a:gd name="T4" fmla="*/ 4 w 35"/>
                <a:gd name="T5" fmla="*/ 11 h 22"/>
                <a:gd name="T6" fmla="*/ 26 w 35"/>
                <a:gd name="T7" fmla="*/ 2 h 22"/>
                <a:gd name="T8" fmla="*/ 34 w 35"/>
                <a:gd name="T9" fmla="*/ 5 h 22"/>
                <a:gd name="T10" fmla="*/ 31 w 35"/>
                <a:gd name="T11" fmla="*/ 13 h 22"/>
                <a:gd name="T12" fmla="*/ 9 w 35"/>
                <a:gd name="T13" fmla="*/ 22 h 22"/>
                <a:gd name="T14" fmla="*/ 6 w 35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22">
                  <a:moveTo>
                    <a:pt x="6" y="22"/>
                  </a:moveTo>
                  <a:cubicBezTo>
                    <a:pt x="4" y="22"/>
                    <a:pt x="2" y="21"/>
                    <a:pt x="1" y="19"/>
                  </a:cubicBezTo>
                  <a:cubicBezTo>
                    <a:pt x="0" y="16"/>
                    <a:pt x="1" y="12"/>
                    <a:pt x="4" y="11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9" y="0"/>
                    <a:pt x="33" y="2"/>
                    <a:pt x="34" y="5"/>
                  </a:cubicBezTo>
                  <a:cubicBezTo>
                    <a:pt x="35" y="8"/>
                    <a:pt x="34" y="11"/>
                    <a:pt x="31" y="13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2"/>
                    <a:pt x="7" y="22"/>
                    <a:pt x="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7" name="Freeform 85">
              <a:extLst>
                <a:ext uri="{FF2B5EF4-FFF2-40B4-BE49-F238E27FC236}">
                  <a16:creationId xmlns:a16="http://schemas.microsoft.com/office/drawing/2014/main" id="{FF113834-5F02-6A41-9F8F-FFF2D91F5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1" y="1832"/>
              <a:ext cx="34" cy="51"/>
            </a:xfrm>
            <a:custGeom>
              <a:avLst/>
              <a:gdLst>
                <a:gd name="T0" fmla="*/ 7 w 23"/>
                <a:gd name="T1" fmla="*/ 35 h 35"/>
                <a:gd name="T2" fmla="*/ 4 w 23"/>
                <a:gd name="T3" fmla="*/ 34 h 35"/>
                <a:gd name="T4" fmla="*/ 1 w 23"/>
                <a:gd name="T5" fmla="*/ 26 h 35"/>
                <a:gd name="T6" fmla="*/ 10 w 23"/>
                <a:gd name="T7" fmla="*/ 4 h 35"/>
                <a:gd name="T8" fmla="*/ 18 w 23"/>
                <a:gd name="T9" fmla="*/ 1 h 35"/>
                <a:gd name="T10" fmla="*/ 21 w 23"/>
                <a:gd name="T11" fmla="*/ 9 h 35"/>
                <a:gd name="T12" fmla="*/ 12 w 23"/>
                <a:gd name="T13" fmla="*/ 31 h 35"/>
                <a:gd name="T14" fmla="*/ 7 w 23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5">
                  <a:moveTo>
                    <a:pt x="7" y="35"/>
                  </a:moveTo>
                  <a:cubicBezTo>
                    <a:pt x="6" y="35"/>
                    <a:pt x="5" y="35"/>
                    <a:pt x="4" y="34"/>
                  </a:cubicBezTo>
                  <a:cubicBezTo>
                    <a:pt x="1" y="33"/>
                    <a:pt x="0" y="29"/>
                    <a:pt x="1" y="2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2" y="1"/>
                    <a:pt x="15" y="0"/>
                    <a:pt x="18" y="1"/>
                  </a:cubicBezTo>
                  <a:cubicBezTo>
                    <a:pt x="21" y="2"/>
                    <a:pt x="23" y="6"/>
                    <a:pt x="21" y="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1" y="33"/>
                    <a:pt x="9" y="35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8" name="Freeform 86">
              <a:extLst>
                <a:ext uri="{FF2B5EF4-FFF2-40B4-BE49-F238E27FC236}">
                  <a16:creationId xmlns:a16="http://schemas.microsoft.com/office/drawing/2014/main" id="{1F6BA6DB-8682-D240-BADC-571C01985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1" y="1820"/>
              <a:ext cx="18" cy="53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10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9" name="Freeform 87">
              <a:extLst>
                <a:ext uri="{FF2B5EF4-FFF2-40B4-BE49-F238E27FC236}">
                  <a16:creationId xmlns:a16="http://schemas.microsoft.com/office/drawing/2014/main" id="{FE697EC8-E5DA-6C49-A676-2F10E8AEA4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6" y="1832"/>
              <a:ext cx="34" cy="51"/>
            </a:xfrm>
            <a:custGeom>
              <a:avLst/>
              <a:gdLst>
                <a:gd name="T0" fmla="*/ 16 w 23"/>
                <a:gd name="T1" fmla="*/ 35 h 35"/>
                <a:gd name="T2" fmla="*/ 10 w 23"/>
                <a:gd name="T3" fmla="*/ 31 h 35"/>
                <a:gd name="T4" fmla="*/ 1 w 23"/>
                <a:gd name="T5" fmla="*/ 9 h 35"/>
                <a:gd name="T6" fmla="*/ 4 w 23"/>
                <a:gd name="T7" fmla="*/ 1 h 35"/>
                <a:gd name="T8" fmla="*/ 12 w 23"/>
                <a:gd name="T9" fmla="*/ 4 h 35"/>
                <a:gd name="T10" fmla="*/ 21 w 23"/>
                <a:gd name="T11" fmla="*/ 26 h 35"/>
                <a:gd name="T12" fmla="*/ 18 w 23"/>
                <a:gd name="T13" fmla="*/ 34 h 35"/>
                <a:gd name="T14" fmla="*/ 16 w 23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5">
                  <a:moveTo>
                    <a:pt x="16" y="35"/>
                  </a:moveTo>
                  <a:cubicBezTo>
                    <a:pt x="13" y="35"/>
                    <a:pt x="11" y="33"/>
                    <a:pt x="10" y="31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6"/>
                    <a:pt x="1" y="2"/>
                    <a:pt x="4" y="1"/>
                  </a:cubicBezTo>
                  <a:cubicBezTo>
                    <a:pt x="7" y="0"/>
                    <a:pt x="11" y="1"/>
                    <a:pt x="12" y="4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3" y="29"/>
                    <a:pt x="21" y="33"/>
                    <a:pt x="18" y="34"/>
                  </a:cubicBezTo>
                  <a:cubicBezTo>
                    <a:pt x="17" y="35"/>
                    <a:pt x="17" y="35"/>
                    <a:pt x="1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50" name="Freeform 88">
              <a:extLst>
                <a:ext uri="{FF2B5EF4-FFF2-40B4-BE49-F238E27FC236}">
                  <a16:creationId xmlns:a16="http://schemas.microsoft.com/office/drawing/2014/main" id="{12D6C954-2EF3-BD42-BFB7-359D0D4F6A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1" y="1869"/>
              <a:ext cx="45" cy="42"/>
            </a:xfrm>
            <a:custGeom>
              <a:avLst/>
              <a:gdLst>
                <a:gd name="T0" fmla="*/ 24 w 30"/>
                <a:gd name="T1" fmla="*/ 29 h 29"/>
                <a:gd name="T2" fmla="*/ 19 w 30"/>
                <a:gd name="T3" fmla="*/ 27 h 29"/>
                <a:gd name="T4" fmla="*/ 2 w 30"/>
                <a:gd name="T5" fmla="*/ 10 h 29"/>
                <a:gd name="T6" fmla="*/ 2 w 30"/>
                <a:gd name="T7" fmla="*/ 2 h 29"/>
                <a:gd name="T8" fmla="*/ 11 w 30"/>
                <a:gd name="T9" fmla="*/ 2 h 29"/>
                <a:gd name="T10" fmla="*/ 28 w 30"/>
                <a:gd name="T11" fmla="*/ 19 h 29"/>
                <a:gd name="T12" fmla="*/ 28 w 30"/>
                <a:gd name="T13" fmla="*/ 27 h 29"/>
                <a:gd name="T14" fmla="*/ 24 w 3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9">
                  <a:moveTo>
                    <a:pt x="24" y="29"/>
                  </a:moveTo>
                  <a:cubicBezTo>
                    <a:pt x="22" y="29"/>
                    <a:pt x="21" y="29"/>
                    <a:pt x="19" y="27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5" y="0"/>
                    <a:pt x="9" y="0"/>
                    <a:pt x="11" y="2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30" y="21"/>
                    <a:pt x="30" y="25"/>
                    <a:pt x="28" y="27"/>
                  </a:cubicBezTo>
                  <a:cubicBezTo>
                    <a:pt x="27" y="29"/>
                    <a:pt x="25" y="29"/>
                    <a:pt x="2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51" name="Freeform 89">
              <a:extLst>
                <a:ext uri="{FF2B5EF4-FFF2-40B4-BE49-F238E27FC236}">
                  <a16:creationId xmlns:a16="http://schemas.microsoft.com/office/drawing/2014/main" id="{A35B7786-D1F2-4549-A514-FD155D87A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4" y="1922"/>
              <a:ext cx="54" cy="32"/>
            </a:xfrm>
            <a:custGeom>
              <a:avLst/>
              <a:gdLst>
                <a:gd name="T0" fmla="*/ 29 w 36"/>
                <a:gd name="T1" fmla="*/ 22 h 22"/>
                <a:gd name="T2" fmla="*/ 27 w 36"/>
                <a:gd name="T3" fmla="*/ 22 h 22"/>
                <a:gd name="T4" fmla="*/ 5 w 36"/>
                <a:gd name="T5" fmla="*/ 13 h 22"/>
                <a:gd name="T6" fmla="*/ 1 w 36"/>
                <a:gd name="T7" fmla="*/ 5 h 22"/>
                <a:gd name="T8" fmla="*/ 9 w 36"/>
                <a:gd name="T9" fmla="*/ 2 h 22"/>
                <a:gd name="T10" fmla="*/ 31 w 36"/>
                <a:gd name="T11" fmla="*/ 11 h 22"/>
                <a:gd name="T12" fmla="*/ 35 w 36"/>
                <a:gd name="T13" fmla="*/ 19 h 22"/>
                <a:gd name="T14" fmla="*/ 29 w 36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22">
                  <a:moveTo>
                    <a:pt x="29" y="22"/>
                  </a:moveTo>
                  <a:cubicBezTo>
                    <a:pt x="28" y="22"/>
                    <a:pt x="28" y="22"/>
                    <a:pt x="27" y="2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3" y="2"/>
                    <a:pt x="6" y="0"/>
                    <a:pt x="9" y="2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4" y="12"/>
                    <a:pt x="36" y="16"/>
                    <a:pt x="35" y="19"/>
                  </a:cubicBezTo>
                  <a:cubicBezTo>
                    <a:pt x="34" y="21"/>
                    <a:pt x="31" y="22"/>
                    <a:pt x="2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52" name="Freeform 90">
              <a:extLst>
                <a:ext uri="{FF2B5EF4-FFF2-40B4-BE49-F238E27FC236}">
                  <a16:creationId xmlns:a16="http://schemas.microsoft.com/office/drawing/2014/main" id="{184AEB09-EB08-604B-AC9C-43039EE91D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7" y="1784"/>
              <a:ext cx="426" cy="302"/>
            </a:xfrm>
            <a:custGeom>
              <a:avLst/>
              <a:gdLst>
                <a:gd name="T0" fmla="*/ 282 w 288"/>
                <a:gd name="T1" fmla="*/ 204 h 204"/>
                <a:gd name="T2" fmla="*/ 6 w 288"/>
                <a:gd name="T3" fmla="*/ 204 h 204"/>
                <a:gd name="T4" fmla="*/ 0 w 288"/>
                <a:gd name="T5" fmla="*/ 198 h 204"/>
                <a:gd name="T6" fmla="*/ 0 w 288"/>
                <a:gd name="T7" fmla="*/ 144 h 204"/>
                <a:gd name="T8" fmla="*/ 144 w 288"/>
                <a:gd name="T9" fmla="*/ 0 h 204"/>
                <a:gd name="T10" fmla="*/ 288 w 288"/>
                <a:gd name="T11" fmla="*/ 144 h 204"/>
                <a:gd name="T12" fmla="*/ 288 w 288"/>
                <a:gd name="T13" fmla="*/ 198 h 204"/>
                <a:gd name="T14" fmla="*/ 282 w 288"/>
                <a:gd name="T15" fmla="*/ 204 h 204"/>
                <a:gd name="T16" fmla="*/ 12 w 288"/>
                <a:gd name="T17" fmla="*/ 192 h 204"/>
                <a:gd name="T18" fmla="*/ 276 w 288"/>
                <a:gd name="T19" fmla="*/ 192 h 204"/>
                <a:gd name="T20" fmla="*/ 276 w 288"/>
                <a:gd name="T21" fmla="*/ 144 h 204"/>
                <a:gd name="T22" fmla="*/ 144 w 288"/>
                <a:gd name="T23" fmla="*/ 12 h 204"/>
                <a:gd name="T24" fmla="*/ 12 w 288"/>
                <a:gd name="T25" fmla="*/ 144 h 204"/>
                <a:gd name="T26" fmla="*/ 12 w 288"/>
                <a:gd name="T27" fmla="*/ 19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8" h="204">
                  <a:moveTo>
                    <a:pt x="282" y="204"/>
                  </a:move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64"/>
                    <a:pt x="65" y="0"/>
                    <a:pt x="144" y="0"/>
                  </a:cubicBezTo>
                  <a:cubicBezTo>
                    <a:pt x="224" y="0"/>
                    <a:pt x="288" y="64"/>
                    <a:pt x="288" y="144"/>
                  </a:cubicBezTo>
                  <a:cubicBezTo>
                    <a:pt x="288" y="198"/>
                    <a:pt x="288" y="198"/>
                    <a:pt x="288" y="198"/>
                  </a:cubicBezTo>
                  <a:cubicBezTo>
                    <a:pt x="288" y="201"/>
                    <a:pt x="286" y="204"/>
                    <a:pt x="282" y="204"/>
                  </a:cubicBezTo>
                  <a:close/>
                  <a:moveTo>
                    <a:pt x="12" y="192"/>
                  </a:moveTo>
                  <a:cubicBezTo>
                    <a:pt x="276" y="192"/>
                    <a:pt x="276" y="192"/>
                    <a:pt x="276" y="192"/>
                  </a:cubicBezTo>
                  <a:cubicBezTo>
                    <a:pt x="276" y="144"/>
                    <a:pt x="276" y="144"/>
                    <a:pt x="276" y="144"/>
                  </a:cubicBezTo>
                  <a:cubicBezTo>
                    <a:pt x="276" y="71"/>
                    <a:pt x="217" y="12"/>
                    <a:pt x="144" y="12"/>
                  </a:cubicBezTo>
                  <a:cubicBezTo>
                    <a:pt x="71" y="12"/>
                    <a:pt x="12" y="71"/>
                    <a:pt x="12" y="144"/>
                  </a:cubicBezTo>
                  <a:lnTo>
                    <a:pt x="12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153" name="Group 59">
            <a:extLst>
              <a:ext uri="{FF2B5EF4-FFF2-40B4-BE49-F238E27FC236}">
                <a16:creationId xmlns:a16="http://schemas.microsoft.com/office/drawing/2014/main" id="{892D387B-5AA1-8044-8D45-614FDCB30B6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075617" y="3217044"/>
            <a:ext cx="466978" cy="281356"/>
            <a:chOff x="6554" y="532"/>
            <a:chExt cx="400" cy="241"/>
          </a:xfrm>
          <a:solidFill>
            <a:schemeClr val="accent1"/>
          </a:solidFill>
        </p:grpSpPr>
        <p:sp>
          <p:nvSpPr>
            <p:cNvPr id="154" name="Freeform 60">
              <a:extLst>
                <a:ext uri="{FF2B5EF4-FFF2-40B4-BE49-F238E27FC236}">
                  <a16:creationId xmlns:a16="http://schemas.microsoft.com/office/drawing/2014/main" id="{CA82DAE1-B4D6-1142-8988-789C66AB5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4" y="532"/>
              <a:ext cx="400" cy="241"/>
            </a:xfrm>
            <a:custGeom>
              <a:avLst/>
              <a:gdLst>
                <a:gd name="T0" fmla="*/ 6 w 271"/>
                <a:gd name="T1" fmla="*/ 163 h 163"/>
                <a:gd name="T2" fmla="*/ 2 w 271"/>
                <a:gd name="T3" fmla="*/ 161 h 163"/>
                <a:gd name="T4" fmla="*/ 2 w 271"/>
                <a:gd name="T5" fmla="*/ 153 h 163"/>
                <a:gd name="T6" fmla="*/ 98 w 271"/>
                <a:gd name="T7" fmla="*/ 45 h 163"/>
                <a:gd name="T8" fmla="*/ 106 w 271"/>
                <a:gd name="T9" fmla="*/ 44 h 163"/>
                <a:gd name="T10" fmla="*/ 174 w 271"/>
                <a:gd name="T11" fmla="*/ 100 h 163"/>
                <a:gd name="T12" fmla="*/ 260 w 271"/>
                <a:gd name="T13" fmla="*/ 3 h 163"/>
                <a:gd name="T14" fmla="*/ 268 w 271"/>
                <a:gd name="T15" fmla="*/ 2 h 163"/>
                <a:gd name="T16" fmla="*/ 269 w 271"/>
                <a:gd name="T17" fmla="*/ 11 h 163"/>
                <a:gd name="T18" fmla="*/ 179 w 271"/>
                <a:gd name="T19" fmla="*/ 113 h 163"/>
                <a:gd name="T20" fmla="*/ 171 w 271"/>
                <a:gd name="T21" fmla="*/ 113 h 163"/>
                <a:gd name="T22" fmla="*/ 103 w 271"/>
                <a:gd name="T23" fmla="*/ 57 h 163"/>
                <a:gd name="T24" fmla="*/ 11 w 271"/>
                <a:gd name="T25" fmla="*/ 161 h 163"/>
                <a:gd name="T26" fmla="*/ 6 w 271"/>
                <a:gd name="T27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1" h="163">
                  <a:moveTo>
                    <a:pt x="6" y="163"/>
                  </a:moveTo>
                  <a:cubicBezTo>
                    <a:pt x="5" y="163"/>
                    <a:pt x="4" y="162"/>
                    <a:pt x="2" y="161"/>
                  </a:cubicBezTo>
                  <a:cubicBezTo>
                    <a:pt x="0" y="159"/>
                    <a:pt x="0" y="155"/>
                    <a:pt x="2" y="153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0" y="42"/>
                    <a:pt x="104" y="42"/>
                    <a:pt x="106" y="44"/>
                  </a:cubicBezTo>
                  <a:cubicBezTo>
                    <a:pt x="174" y="100"/>
                    <a:pt x="174" y="100"/>
                    <a:pt x="174" y="100"/>
                  </a:cubicBezTo>
                  <a:cubicBezTo>
                    <a:pt x="260" y="3"/>
                    <a:pt x="260" y="3"/>
                    <a:pt x="260" y="3"/>
                  </a:cubicBezTo>
                  <a:cubicBezTo>
                    <a:pt x="262" y="0"/>
                    <a:pt x="266" y="0"/>
                    <a:pt x="268" y="2"/>
                  </a:cubicBezTo>
                  <a:cubicBezTo>
                    <a:pt x="271" y="5"/>
                    <a:pt x="271" y="8"/>
                    <a:pt x="269" y="11"/>
                  </a:cubicBezTo>
                  <a:cubicBezTo>
                    <a:pt x="179" y="113"/>
                    <a:pt x="179" y="113"/>
                    <a:pt x="179" y="113"/>
                  </a:cubicBezTo>
                  <a:cubicBezTo>
                    <a:pt x="177" y="115"/>
                    <a:pt x="173" y="116"/>
                    <a:pt x="171" y="113"/>
                  </a:cubicBezTo>
                  <a:cubicBezTo>
                    <a:pt x="103" y="57"/>
                    <a:pt x="103" y="57"/>
                    <a:pt x="103" y="57"/>
                  </a:cubicBezTo>
                  <a:cubicBezTo>
                    <a:pt x="11" y="161"/>
                    <a:pt x="11" y="161"/>
                    <a:pt x="11" y="161"/>
                  </a:cubicBezTo>
                  <a:cubicBezTo>
                    <a:pt x="10" y="162"/>
                    <a:pt x="8" y="163"/>
                    <a:pt x="6" y="1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55" name="Freeform 61">
              <a:extLst>
                <a:ext uri="{FF2B5EF4-FFF2-40B4-BE49-F238E27FC236}">
                  <a16:creationId xmlns:a16="http://schemas.microsoft.com/office/drawing/2014/main" id="{F6DD371E-5D02-AF4E-8FE8-2BC519C317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2" y="534"/>
              <a:ext cx="141" cy="124"/>
            </a:xfrm>
            <a:custGeom>
              <a:avLst/>
              <a:gdLst>
                <a:gd name="T0" fmla="*/ 89 w 95"/>
                <a:gd name="T1" fmla="*/ 84 h 84"/>
                <a:gd name="T2" fmla="*/ 83 w 95"/>
                <a:gd name="T3" fmla="*/ 78 h 84"/>
                <a:gd name="T4" fmla="*/ 83 w 95"/>
                <a:gd name="T5" fmla="*/ 12 h 84"/>
                <a:gd name="T6" fmla="*/ 6 w 95"/>
                <a:gd name="T7" fmla="*/ 12 h 84"/>
                <a:gd name="T8" fmla="*/ 0 w 95"/>
                <a:gd name="T9" fmla="*/ 6 h 84"/>
                <a:gd name="T10" fmla="*/ 6 w 95"/>
                <a:gd name="T11" fmla="*/ 0 h 84"/>
                <a:gd name="T12" fmla="*/ 89 w 95"/>
                <a:gd name="T13" fmla="*/ 0 h 84"/>
                <a:gd name="T14" fmla="*/ 95 w 95"/>
                <a:gd name="T15" fmla="*/ 6 h 84"/>
                <a:gd name="T16" fmla="*/ 95 w 95"/>
                <a:gd name="T17" fmla="*/ 78 h 84"/>
                <a:gd name="T18" fmla="*/ 89 w 95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84">
                  <a:moveTo>
                    <a:pt x="89" y="84"/>
                  </a:moveTo>
                  <a:cubicBezTo>
                    <a:pt x="86" y="84"/>
                    <a:pt x="83" y="81"/>
                    <a:pt x="83" y="78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3" y="0"/>
                    <a:pt x="95" y="3"/>
                    <a:pt x="95" y="6"/>
                  </a:cubicBezTo>
                  <a:cubicBezTo>
                    <a:pt x="95" y="78"/>
                    <a:pt x="95" y="78"/>
                    <a:pt x="95" y="78"/>
                  </a:cubicBezTo>
                  <a:cubicBezTo>
                    <a:pt x="95" y="81"/>
                    <a:pt x="93" y="84"/>
                    <a:pt x="8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</p:grpSp>
      <p:grpSp>
        <p:nvGrpSpPr>
          <p:cNvPr id="156" name="Group 60">
            <a:extLst>
              <a:ext uri="{FF2B5EF4-FFF2-40B4-BE49-F238E27FC236}">
                <a16:creationId xmlns:a16="http://schemas.microsoft.com/office/drawing/2014/main" id="{909B4C50-0B6B-F940-B96B-0F025E25749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29567" y="3117577"/>
            <a:ext cx="491836" cy="480291"/>
            <a:chOff x="6726" y="600"/>
            <a:chExt cx="426" cy="416"/>
          </a:xfrm>
          <a:solidFill>
            <a:schemeClr val="accent1"/>
          </a:solidFill>
        </p:grpSpPr>
        <p:sp>
          <p:nvSpPr>
            <p:cNvPr id="157" name="Freeform 61">
              <a:extLst>
                <a:ext uri="{FF2B5EF4-FFF2-40B4-BE49-F238E27FC236}">
                  <a16:creationId xmlns:a16="http://schemas.microsoft.com/office/drawing/2014/main" id="{9C3A8E24-140A-A045-9B50-E9B468100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6" y="999"/>
              <a:ext cx="426" cy="17"/>
            </a:xfrm>
            <a:custGeom>
              <a:avLst/>
              <a:gdLst>
                <a:gd name="T0" fmla="*/ 282 w 288"/>
                <a:gd name="T1" fmla="*/ 12 h 12"/>
                <a:gd name="T2" fmla="*/ 6 w 288"/>
                <a:gd name="T3" fmla="*/ 12 h 12"/>
                <a:gd name="T4" fmla="*/ 0 w 288"/>
                <a:gd name="T5" fmla="*/ 6 h 12"/>
                <a:gd name="T6" fmla="*/ 6 w 288"/>
                <a:gd name="T7" fmla="*/ 0 h 12"/>
                <a:gd name="T8" fmla="*/ 282 w 288"/>
                <a:gd name="T9" fmla="*/ 0 h 12"/>
                <a:gd name="T10" fmla="*/ 288 w 288"/>
                <a:gd name="T11" fmla="*/ 6 h 12"/>
                <a:gd name="T12" fmla="*/ 282 w 28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2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0"/>
                    <a:pt x="285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8" name="Freeform 62">
              <a:extLst>
                <a:ext uri="{FF2B5EF4-FFF2-40B4-BE49-F238E27FC236}">
                  <a16:creationId xmlns:a16="http://schemas.microsoft.com/office/drawing/2014/main" id="{7B95F1FD-5650-BC4B-808D-C3715C5F40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44" y="912"/>
              <a:ext cx="71" cy="104"/>
            </a:xfrm>
            <a:custGeom>
              <a:avLst/>
              <a:gdLst>
                <a:gd name="T0" fmla="*/ 42 w 48"/>
                <a:gd name="T1" fmla="*/ 72 h 72"/>
                <a:gd name="T2" fmla="*/ 6 w 48"/>
                <a:gd name="T3" fmla="*/ 72 h 72"/>
                <a:gd name="T4" fmla="*/ 0 w 48"/>
                <a:gd name="T5" fmla="*/ 66 h 72"/>
                <a:gd name="T6" fmla="*/ 0 w 48"/>
                <a:gd name="T7" fmla="*/ 6 h 72"/>
                <a:gd name="T8" fmla="*/ 6 w 48"/>
                <a:gd name="T9" fmla="*/ 0 h 72"/>
                <a:gd name="T10" fmla="*/ 42 w 48"/>
                <a:gd name="T11" fmla="*/ 0 h 72"/>
                <a:gd name="T12" fmla="*/ 48 w 48"/>
                <a:gd name="T13" fmla="*/ 6 h 72"/>
                <a:gd name="T14" fmla="*/ 48 w 48"/>
                <a:gd name="T15" fmla="*/ 66 h 72"/>
                <a:gd name="T16" fmla="*/ 42 w 48"/>
                <a:gd name="T17" fmla="*/ 72 h 72"/>
                <a:gd name="T18" fmla="*/ 12 w 48"/>
                <a:gd name="T19" fmla="*/ 60 h 72"/>
                <a:gd name="T20" fmla="*/ 36 w 48"/>
                <a:gd name="T21" fmla="*/ 60 h 72"/>
                <a:gd name="T22" fmla="*/ 36 w 48"/>
                <a:gd name="T23" fmla="*/ 12 h 72"/>
                <a:gd name="T24" fmla="*/ 12 w 48"/>
                <a:gd name="T25" fmla="*/ 12 h 72"/>
                <a:gd name="T26" fmla="*/ 12 w 48"/>
                <a:gd name="T27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72">
                  <a:moveTo>
                    <a:pt x="4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2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70"/>
                    <a:pt x="45" y="72"/>
                    <a:pt x="42" y="72"/>
                  </a:cubicBezTo>
                  <a:close/>
                  <a:moveTo>
                    <a:pt x="12" y="60"/>
                  </a:moveTo>
                  <a:cubicBezTo>
                    <a:pt x="36" y="60"/>
                    <a:pt x="36" y="60"/>
                    <a:pt x="36" y="6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9" name="Freeform 63">
              <a:extLst>
                <a:ext uri="{FF2B5EF4-FFF2-40B4-BE49-F238E27FC236}">
                  <a16:creationId xmlns:a16="http://schemas.microsoft.com/office/drawing/2014/main" id="{0ACA05DC-D168-ED4A-8F9D-48683873D7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0" y="826"/>
              <a:ext cx="71" cy="190"/>
            </a:xfrm>
            <a:custGeom>
              <a:avLst/>
              <a:gdLst>
                <a:gd name="T0" fmla="*/ 42 w 48"/>
                <a:gd name="T1" fmla="*/ 132 h 132"/>
                <a:gd name="T2" fmla="*/ 6 w 48"/>
                <a:gd name="T3" fmla="*/ 132 h 132"/>
                <a:gd name="T4" fmla="*/ 0 w 48"/>
                <a:gd name="T5" fmla="*/ 126 h 132"/>
                <a:gd name="T6" fmla="*/ 0 w 48"/>
                <a:gd name="T7" fmla="*/ 6 h 132"/>
                <a:gd name="T8" fmla="*/ 6 w 48"/>
                <a:gd name="T9" fmla="*/ 0 h 132"/>
                <a:gd name="T10" fmla="*/ 42 w 48"/>
                <a:gd name="T11" fmla="*/ 0 h 132"/>
                <a:gd name="T12" fmla="*/ 48 w 48"/>
                <a:gd name="T13" fmla="*/ 6 h 132"/>
                <a:gd name="T14" fmla="*/ 48 w 48"/>
                <a:gd name="T15" fmla="*/ 126 h 132"/>
                <a:gd name="T16" fmla="*/ 42 w 48"/>
                <a:gd name="T17" fmla="*/ 132 h 132"/>
                <a:gd name="T18" fmla="*/ 12 w 48"/>
                <a:gd name="T19" fmla="*/ 120 h 132"/>
                <a:gd name="T20" fmla="*/ 36 w 48"/>
                <a:gd name="T21" fmla="*/ 120 h 132"/>
                <a:gd name="T22" fmla="*/ 36 w 48"/>
                <a:gd name="T23" fmla="*/ 12 h 132"/>
                <a:gd name="T24" fmla="*/ 12 w 48"/>
                <a:gd name="T25" fmla="*/ 12 h 132"/>
                <a:gd name="T26" fmla="*/ 12 w 48"/>
                <a:gd name="T27" fmla="*/ 1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32">
                  <a:moveTo>
                    <a:pt x="42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2" y="132"/>
                    <a:pt x="0" y="130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26"/>
                    <a:pt x="48" y="126"/>
                    <a:pt x="48" y="126"/>
                  </a:cubicBezTo>
                  <a:cubicBezTo>
                    <a:pt x="48" y="130"/>
                    <a:pt x="45" y="132"/>
                    <a:pt x="42" y="132"/>
                  </a:cubicBezTo>
                  <a:close/>
                  <a:moveTo>
                    <a:pt x="12" y="120"/>
                  </a:moveTo>
                  <a:cubicBezTo>
                    <a:pt x="36" y="120"/>
                    <a:pt x="36" y="120"/>
                    <a:pt x="36" y="12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0" name="Freeform 64">
              <a:extLst>
                <a:ext uri="{FF2B5EF4-FFF2-40B4-BE49-F238E27FC236}">
                  <a16:creationId xmlns:a16="http://schemas.microsoft.com/office/drawing/2014/main" id="{DEACE061-660B-B846-81F5-5CAC95D88A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57" y="860"/>
              <a:ext cx="71" cy="156"/>
            </a:xfrm>
            <a:custGeom>
              <a:avLst/>
              <a:gdLst>
                <a:gd name="T0" fmla="*/ 42 w 48"/>
                <a:gd name="T1" fmla="*/ 108 h 108"/>
                <a:gd name="T2" fmla="*/ 6 w 48"/>
                <a:gd name="T3" fmla="*/ 108 h 108"/>
                <a:gd name="T4" fmla="*/ 0 w 48"/>
                <a:gd name="T5" fmla="*/ 102 h 108"/>
                <a:gd name="T6" fmla="*/ 0 w 48"/>
                <a:gd name="T7" fmla="*/ 6 h 108"/>
                <a:gd name="T8" fmla="*/ 6 w 48"/>
                <a:gd name="T9" fmla="*/ 0 h 108"/>
                <a:gd name="T10" fmla="*/ 42 w 48"/>
                <a:gd name="T11" fmla="*/ 0 h 108"/>
                <a:gd name="T12" fmla="*/ 48 w 48"/>
                <a:gd name="T13" fmla="*/ 6 h 108"/>
                <a:gd name="T14" fmla="*/ 48 w 48"/>
                <a:gd name="T15" fmla="*/ 102 h 108"/>
                <a:gd name="T16" fmla="*/ 42 w 48"/>
                <a:gd name="T17" fmla="*/ 108 h 108"/>
                <a:gd name="T18" fmla="*/ 12 w 48"/>
                <a:gd name="T19" fmla="*/ 96 h 108"/>
                <a:gd name="T20" fmla="*/ 36 w 48"/>
                <a:gd name="T21" fmla="*/ 96 h 108"/>
                <a:gd name="T22" fmla="*/ 36 w 48"/>
                <a:gd name="T23" fmla="*/ 12 h 108"/>
                <a:gd name="T24" fmla="*/ 12 w 48"/>
                <a:gd name="T25" fmla="*/ 12 h 108"/>
                <a:gd name="T26" fmla="*/ 12 w 48"/>
                <a:gd name="T27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08">
                  <a:moveTo>
                    <a:pt x="42" y="108"/>
                  </a:moveTo>
                  <a:cubicBezTo>
                    <a:pt x="6" y="108"/>
                    <a:pt x="6" y="108"/>
                    <a:pt x="6" y="108"/>
                  </a:cubicBezTo>
                  <a:cubicBezTo>
                    <a:pt x="2" y="108"/>
                    <a:pt x="0" y="106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48" y="106"/>
                    <a:pt x="45" y="108"/>
                    <a:pt x="42" y="108"/>
                  </a:cubicBezTo>
                  <a:close/>
                  <a:moveTo>
                    <a:pt x="12" y="96"/>
                  </a:moveTo>
                  <a:cubicBezTo>
                    <a:pt x="36" y="96"/>
                    <a:pt x="36" y="96"/>
                    <a:pt x="36" y="9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1" name="Freeform 65">
              <a:extLst>
                <a:ext uri="{FF2B5EF4-FFF2-40B4-BE49-F238E27FC236}">
                  <a16:creationId xmlns:a16="http://schemas.microsoft.com/office/drawing/2014/main" id="{6C1EFCFD-1918-4C4B-9CE7-E8EFB1D43A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63" y="739"/>
              <a:ext cx="71" cy="277"/>
            </a:xfrm>
            <a:custGeom>
              <a:avLst/>
              <a:gdLst>
                <a:gd name="T0" fmla="*/ 42 w 48"/>
                <a:gd name="T1" fmla="*/ 192 h 192"/>
                <a:gd name="T2" fmla="*/ 6 w 48"/>
                <a:gd name="T3" fmla="*/ 192 h 192"/>
                <a:gd name="T4" fmla="*/ 0 w 48"/>
                <a:gd name="T5" fmla="*/ 186 h 192"/>
                <a:gd name="T6" fmla="*/ 0 w 48"/>
                <a:gd name="T7" fmla="*/ 6 h 192"/>
                <a:gd name="T8" fmla="*/ 6 w 48"/>
                <a:gd name="T9" fmla="*/ 0 h 192"/>
                <a:gd name="T10" fmla="*/ 42 w 48"/>
                <a:gd name="T11" fmla="*/ 0 h 192"/>
                <a:gd name="T12" fmla="*/ 48 w 48"/>
                <a:gd name="T13" fmla="*/ 6 h 192"/>
                <a:gd name="T14" fmla="*/ 48 w 48"/>
                <a:gd name="T15" fmla="*/ 186 h 192"/>
                <a:gd name="T16" fmla="*/ 42 w 48"/>
                <a:gd name="T17" fmla="*/ 192 h 192"/>
                <a:gd name="T18" fmla="*/ 12 w 48"/>
                <a:gd name="T19" fmla="*/ 180 h 192"/>
                <a:gd name="T20" fmla="*/ 36 w 48"/>
                <a:gd name="T21" fmla="*/ 180 h 192"/>
                <a:gd name="T22" fmla="*/ 36 w 48"/>
                <a:gd name="T23" fmla="*/ 12 h 192"/>
                <a:gd name="T24" fmla="*/ 12 w 48"/>
                <a:gd name="T25" fmla="*/ 12 h 192"/>
                <a:gd name="T26" fmla="*/ 12 w 48"/>
                <a:gd name="T27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92">
                  <a:moveTo>
                    <a:pt x="42" y="192"/>
                  </a:moveTo>
                  <a:cubicBezTo>
                    <a:pt x="6" y="192"/>
                    <a:pt x="6" y="192"/>
                    <a:pt x="6" y="192"/>
                  </a:cubicBezTo>
                  <a:cubicBezTo>
                    <a:pt x="2" y="192"/>
                    <a:pt x="0" y="190"/>
                    <a:pt x="0" y="18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90"/>
                    <a:pt x="45" y="192"/>
                    <a:pt x="42" y="192"/>
                  </a:cubicBezTo>
                  <a:close/>
                  <a:moveTo>
                    <a:pt x="12" y="180"/>
                  </a:moveTo>
                  <a:cubicBezTo>
                    <a:pt x="36" y="180"/>
                    <a:pt x="36" y="180"/>
                    <a:pt x="36" y="18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2" name="Freeform 66">
              <a:extLst>
                <a:ext uri="{FF2B5EF4-FFF2-40B4-BE49-F238E27FC236}">
                  <a16:creationId xmlns:a16="http://schemas.microsoft.com/office/drawing/2014/main" id="{E3276A80-6E12-C248-A63A-BDDBCB6DC2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3" y="774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3" name="Freeform 67">
              <a:extLst>
                <a:ext uri="{FF2B5EF4-FFF2-40B4-BE49-F238E27FC236}">
                  <a16:creationId xmlns:a16="http://schemas.microsoft.com/office/drawing/2014/main" id="{FA66DBB2-838B-4C4A-BA40-168FEF0708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9" y="687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4" name="Freeform 68">
              <a:extLst>
                <a:ext uri="{FF2B5EF4-FFF2-40B4-BE49-F238E27FC236}">
                  <a16:creationId xmlns:a16="http://schemas.microsoft.com/office/drawing/2014/main" id="{93019F76-8284-AF42-815A-EE8C56616E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66" y="722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5" name="Freeform 69">
              <a:extLst>
                <a:ext uri="{FF2B5EF4-FFF2-40B4-BE49-F238E27FC236}">
                  <a16:creationId xmlns:a16="http://schemas.microsoft.com/office/drawing/2014/main" id="{994737E9-AB00-4844-A2D9-0292808793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72" y="600"/>
              <a:ext cx="54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6" name="Freeform 70">
              <a:extLst>
                <a:ext uri="{FF2B5EF4-FFF2-40B4-BE49-F238E27FC236}">
                  <a16:creationId xmlns:a16="http://schemas.microsoft.com/office/drawing/2014/main" id="{31011639-86D2-1945-816C-189049420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2" y="714"/>
              <a:ext cx="99" cy="84"/>
            </a:xfrm>
            <a:custGeom>
              <a:avLst/>
              <a:gdLst>
                <a:gd name="T0" fmla="*/ 7 w 67"/>
                <a:gd name="T1" fmla="*/ 58 h 58"/>
                <a:gd name="T2" fmla="*/ 2 w 67"/>
                <a:gd name="T3" fmla="*/ 56 h 58"/>
                <a:gd name="T4" fmla="*/ 3 w 67"/>
                <a:gd name="T5" fmla="*/ 47 h 58"/>
                <a:gd name="T6" fmla="*/ 57 w 67"/>
                <a:gd name="T7" fmla="*/ 3 h 58"/>
                <a:gd name="T8" fmla="*/ 65 w 67"/>
                <a:gd name="T9" fmla="*/ 3 h 58"/>
                <a:gd name="T10" fmla="*/ 64 w 67"/>
                <a:gd name="T11" fmla="*/ 12 h 58"/>
                <a:gd name="T12" fmla="*/ 11 w 67"/>
                <a:gd name="T13" fmla="*/ 56 h 58"/>
                <a:gd name="T14" fmla="*/ 7 w 67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58">
                  <a:moveTo>
                    <a:pt x="7" y="58"/>
                  </a:moveTo>
                  <a:cubicBezTo>
                    <a:pt x="5" y="58"/>
                    <a:pt x="3" y="57"/>
                    <a:pt x="2" y="56"/>
                  </a:cubicBezTo>
                  <a:cubicBezTo>
                    <a:pt x="0" y="53"/>
                    <a:pt x="0" y="49"/>
                    <a:pt x="3" y="47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9" y="0"/>
                    <a:pt x="63" y="1"/>
                    <a:pt x="65" y="3"/>
                  </a:cubicBezTo>
                  <a:cubicBezTo>
                    <a:pt x="67" y="6"/>
                    <a:pt x="67" y="10"/>
                    <a:pt x="64" y="12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7"/>
                    <a:pt x="8" y="58"/>
                    <a:pt x="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7" name="Freeform 71">
              <a:extLst>
                <a:ext uri="{FF2B5EF4-FFF2-40B4-BE49-F238E27FC236}">
                  <a16:creationId xmlns:a16="http://schemas.microsoft.com/office/drawing/2014/main" id="{351419A5-CCB8-0F4A-A9D8-85EBBC43D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2" y="708"/>
              <a:ext cx="93" cy="44"/>
            </a:xfrm>
            <a:custGeom>
              <a:avLst/>
              <a:gdLst>
                <a:gd name="T0" fmla="*/ 57 w 63"/>
                <a:gd name="T1" fmla="*/ 30 h 30"/>
                <a:gd name="T2" fmla="*/ 55 w 63"/>
                <a:gd name="T3" fmla="*/ 29 h 30"/>
                <a:gd name="T4" fmla="*/ 5 w 63"/>
                <a:gd name="T5" fmla="*/ 13 h 30"/>
                <a:gd name="T6" fmla="*/ 1 w 63"/>
                <a:gd name="T7" fmla="*/ 5 h 30"/>
                <a:gd name="T8" fmla="*/ 9 w 63"/>
                <a:gd name="T9" fmla="*/ 2 h 30"/>
                <a:gd name="T10" fmla="*/ 58 w 63"/>
                <a:gd name="T11" fmla="*/ 18 h 30"/>
                <a:gd name="T12" fmla="*/ 62 w 63"/>
                <a:gd name="T13" fmla="*/ 26 h 30"/>
                <a:gd name="T14" fmla="*/ 57 w 63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30">
                  <a:moveTo>
                    <a:pt x="57" y="30"/>
                  </a:moveTo>
                  <a:cubicBezTo>
                    <a:pt x="56" y="30"/>
                    <a:pt x="55" y="30"/>
                    <a:pt x="55" y="2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2"/>
                    <a:pt x="0" y="8"/>
                    <a:pt x="1" y="5"/>
                  </a:cubicBezTo>
                  <a:cubicBezTo>
                    <a:pt x="2" y="2"/>
                    <a:pt x="6" y="0"/>
                    <a:pt x="9" y="2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2" y="19"/>
                    <a:pt x="63" y="23"/>
                    <a:pt x="62" y="26"/>
                  </a:cubicBezTo>
                  <a:cubicBezTo>
                    <a:pt x="61" y="28"/>
                    <a:pt x="59" y="30"/>
                    <a:pt x="57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8" name="Freeform 72">
              <a:extLst>
                <a:ext uri="{FF2B5EF4-FFF2-40B4-BE49-F238E27FC236}">
                  <a16:creationId xmlns:a16="http://schemas.microsoft.com/office/drawing/2014/main" id="{E9D27936-5D5D-614F-8C1C-7B1D6C8F53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4" y="630"/>
              <a:ext cx="103" cy="113"/>
            </a:xfrm>
            <a:custGeom>
              <a:avLst/>
              <a:gdLst>
                <a:gd name="T0" fmla="*/ 6 w 70"/>
                <a:gd name="T1" fmla="*/ 78 h 78"/>
                <a:gd name="T2" fmla="*/ 3 w 70"/>
                <a:gd name="T3" fmla="*/ 77 h 78"/>
                <a:gd name="T4" fmla="*/ 2 w 70"/>
                <a:gd name="T5" fmla="*/ 68 h 78"/>
                <a:gd name="T6" fmla="*/ 58 w 70"/>
                <a:gd name="T7" fmla="*/ 3 h 78"/>
                <a:gd name="T8" fmla="*/ 67 w 70"/>
                <a:gd name="T9" fmla="*/ 2 h 78"/>
                <a:gd name="T10" fmla="*/ 67 w 70"/>
                <a:gd name="T11" fmla="*/ 10 h 78"/>
                <a:gd name="T12" fmla="*/ 11 w 70"/>
                <a:gd name="T13" fmla="*/ 76 h 78"/>
                <a:gd name="T14" fmla="*/ 6 w 70"/>
                <a:gd name="T1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78">
                  <a:moveTo>
                    <a:pt x="6" y="78"/>
                  </a:moveTo>
                  <a:cubicBezTo>
                    <a:pt x="5" y="78"/>
                    <a:pt x="4" y="78"/>
                    <a:pt x="3" y="77"/>
                  </a:cubicBezTo>
                  <a:cubicBezTo>
                    <a:pt x="0" y="75"/>
                    <a:pt x="0" y="71"/>
                    <a:pt x="2" y="68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0"/>
                    <a:pt x="64" y="0"/>
                    <a:pt x="67" y="2"/>
                  </a:cubicBezTo>
                  <a:cubicBezTo>
                    <a:pt x="69" y="4"/>
                    <a:pt x="70" y="8"/>
                    <a:pt x="67" y="10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8"/>
                    <a:pt x="8" y="78"/>
                    <a:pt x="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69" name="Group 147">
            <a:extLst>
              <a:ext uri="{FF2B5EF4-FFF2-40B4-BE49-F238E27FC236}">
                <a16:creationId xmlns:a16="http://schemas.microsoft.com/office/drawing/2014/main" id="{1A45C7C7-247A-8046-A96E-AD1F982C8EF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02982" y="4317934"/>
            <a:ext cx="492991" cy="480291"/>
            <a:chOff x="4660" y="3155"/>
            <a:chExt cx="427" cy="416"/>
          </a:xfrm>
          <a:solidFill>
            <a:schemeClr val="accent1"/>
          </a:solidFill>
        </p:grpSpPr>
        <p:sp>
          <p:nvSpPr>
            <p:cNvPr id="170" name="Freeform 148">
              <a:extLst>
                <a:ext uri="{FF2B5EF4-FFF2-40B4-BE49-F238E27FC236}">
                  <a16:creationId xmlns:a16="http://schemas.microsoft.com/office/drawing/2014/main" id="{8E8C409B-9E97-C84A-B9D3-A35AAE50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2" y="3213"/>
              <a:ext cx="75" cy="72"/>
            </a:xfrm>
            <a:custGeom>
              <a:avLst/>
              <a:gdLst>
                <a:gd name="T0" fmla="*/ 7 w 51"/>
                <a:gd name="T1" fmla="*/ 50 h 50"/>
                <a:gd name="T2" fmla="*/ 3 w 51"/>
                <a:gd name="T3" fmla="*/ 48 h 50"/>
                <a:gd name="T4" fmla="*/ 3 w 51"/>
                <a:gd name="T5" fmla="*/ 40 h 50"/>
                <a:gd name="T6" fmla="*/ 40 w 51"/>
                <a:gd name="T7" fmla="*/ 3 h 50"/>
                <a:gd name="T8" fmla="*/ 49 w 51"/>
                <a:gd name="T9" fmla="*/ 3 h 50"/>
                <a:gd name="T10" fmla="*/ 49 w 51"/>
                <a:gd name="T11" fmla="*/ 11 h 50"/>
                <a:gd name="T12" fmla="*/ 11 w 51"/>
                <a:gd name="T13" fmla="*/ 48 h 50"/>
                <a:gd name="T14" fmla="*/ 7 w 51"/>
                <a:gd name="T1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0">
                  <a:moveTo>
                    <a:pt x="7" y="50"/>
                  </a:moveTo>
                  <a:cubicBezTo>
                    <a:pt x="6" y="50"/>
                    <a:pt x="4" y="49"/>
                    <a:pt x="3" y="48"/>
                  </a:cubicBezTo>
                  <a:cubicBezTo>
                    <a:pt x="0" y="46"/>
                    <a:pt x="0" y="42"/>
                    <a:pt x="3" y="40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2" y="0"/>
                    <a:pt x="46" y="0"/>
                    <a:pt x="49" y="3"/>
                  </a:cubicBezTo>
                  <a:cubicBezTo>
                    <a:pt x="51" y="5"/>
                    <a:pt x="51" y="9"/>
                    <a:pt x="49" y="11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0" y="49"/>
                    <a:pt x="9" y="50"/>
                    <a:pt x="7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171" name="Freeform 149">
              <a:extLst>
                <a:ext uri="{FF2B5EF4-FFF2-40B4-BE49-F238E27FC236}">
                  <a16:creationId xmlns:a16="http://schemas.microsoft.com/office/drawing/2014/main" id="{DA0B5ECD-870E-4848-9CD3-F2A48AAED9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8" y="3155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172" name="Freeform 150">
              <a:extLst>
                <a:ext uri="{FF2B5EF4-FFF2-40B4-BE49-F238E27FC236}">
                  <a16:creationId xmlns:a16="http://schemas.microsoft.com/office/drawing/2014/main" id="{F35591AC-ECAA-6A44-8F99-819ED52E6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" y="3457"/>
              <a:ext cx="57" cy="55"/>
            </a:xfrm>
            <a:custGeom>
              <a:avLst/>
              <a:gdLst>
                <a:gd name="T0" fmla="*/ 32 w 39"/>
                <a:gd name="T1" fmla="*/ 38 h 38"/>
                <a:gd name="T2" fmla="*/ 28 w 39"/>
                <a:gd name="T3" fmla="*/ 36 h 38"/>
                <a:gd name="T4" fmla="*/ 2 w 39"/>
                <a:gd name="T5" fmla="*/ 11 h 38"/>
                <a:gd name="T6" fmla="*/ 2 w 39"/>
                <a:gd name="T7" fmla="*/ 2 h 38"/>
                <a:gd name="T8" fmla="*/ 11 w 39"/>
                <a:gd name="T9" fmla="*/ 2 h 38"/>
                <a:gd name="T10" fmla="*/ 36 w 39"/>
                <a:gd name="T11" fmla="*/ 28 h 38"/>
                <a:gd name="T12" fmla="*/ 36 w 39"/>
                <a:gd name="T13" fmla="*/ 36 h 38"/>
                <a:gd name="T14" fmla="*/ 32 w 39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8">
                  <a:moveTo>
                    <a:pt x="32" y="38"/>
                  </a:moveTo>
                  <a:cubicBezTo>
                    <a:pt x="30" y="38"/>
                    <a:pt x="29" y="37"/>
                    <a:pt x="28" y="36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9" y="30"/>
                    <a:pt x="39" y="34"/>
                    <a:pt x="36" y="36"/>
                  </a:cubicBezTo>
                  <a:cubicBezTo>
                    <a:pt x="35" y="37"/>
                    <a:pt x="33" y="38"/>
                    <a:pt x="32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173" name="Freeform 151">
              <a:extLst>
                <a:ext uri="{FF2B5EF4-FFF2-40B4-BE49-F238E27FC236}">
                  <a16:creationId xmlns:a16="http://schemas.microsoft.com/office/drawing/2014/main" id="{7C40EEF9-FCC2-A541-B120-A451408799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8" y="3485"/>
              <a:ext cx="89" cy="86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174" name="Freeform 152">
              <a:extLst>
                <a:ext uri="{FF2B5EF4-FFF2-40B4-BE49-F238E27FC236}">
                  <a16:creationId xmlns:a16="http://schemas.microsoft.com/office/drawing/2014/main" id="{A9892F93-4546-3D4E-B74D-759D573B7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0" y="3213"/>
              <a:ext cx="75" cy="72"/>
            </a:xfrm>
            <a:custGeom>
              <a:avLst/>
              <a:gdLst>
                <a:gd name="T0" fmla="*/ 44 w 51"/>
                <a:gd name="T1" fmla="*/ 50 h 50"/>
                <a:gd name="T2" fmla="*/ 40 w 51"/>
                <a:gd name="T3" fmla="*/ 48 h 50"/>
                <a:gd name="T4" fmla="*/ 3 w 51"/>
                <a:gd name="T5" fmla="*/ 11 h 50"/>
                <a:gd name="T6" fmla="*/ 2 w 51"/>
                <a:gd name="T7" fmla="*/ 3 h 50"/>
                <a:gd name="T8" fmla="*/ 11 w 51"/>
                <a:gd name="T9" fmla="*/ 3 h 50"/>
                <a:gd name="T10" fmla="*/ 48 w 51"/>
                <a:gd name="T11" fmla="*/ 40 h 50"/>
                <a:gd name="T12" fmla="*/ 48 w 51"/>
                <a:gd name="T13" fmla="*/ 48 h 50"/>
                <a:gd name="T14" fmla="*/ 44 w 51"/>
                <a:gd name="T1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0">
                  <a:moveTo>
                    <a:pt x="44" y="50"/>
                  </a:moveTo>
                  <a:cubicBezTo>
                    <a:pt x="43" y="50"/>
                    <a:pt x="41" y="49"/>
                    <a:pt x="40" y="48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5" y="0"/>
                    <a:pt x="9" y="0"/>
                    <a:pt x="11" y="3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51" y="42"/>
                    <a:pt x="51" y="46"/>
                    <a:pt x="48" y="48"/>
                  </a:cubicBezTo>
                  <a:cubicBezTo>
                    <a:pt x="47" y="49"/>
                    <a:pt x="46" y="50"/>
                    <a:pt x="44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175" name="Freeform 153">
              <a:extLst>
                <a:ext uri="{FF2B5EF4-FFF2-40B4-BE49-F238E27FC236}">
                  <a16:creationId xmlns:a16="http://schemas.microsoft.com/office/drawing/2014/main" id="{FC0B3E8E-2558-BE41-ADEB-7D5023F6BD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0" y="3155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176" name="Freeform 154">
              <a:extLst>
                <a:ext uri="{FF2B5EF4-FFF2-40B4-BE49-F238E27FC236}">
                  <a16:creationId xmlns:a16="http://schemas.microsoft.com/office/drawing/2014/main" id="{AF5CD9F4-8D4C-B94E-A070-7BA0E2494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1" y="3457"/>
              <a:ext cx="56" cy="55"/>
            </a:xfrm>
            <a:custGeom>
              <a:avLst/>
              <a:gdLst>
                <a:gd name="T0" fmla="*/ 6 w 38"/>
                <a:gd name="T1" fmla="*/ 38 h 38"/>
                <a:gd name="T2" fmla="*/ 2 w 38"/>
                <a:gd name="T3" fmla="*/ 36 h 38"/>
                <a:gd name="T4" fmla="*/ 2 w 38"/>
                <a:gd name="T5" fmla="*/ 28 h 38"/>
                <a:gd name="T6" fmla="*/ 27 w 38"/>
                <a:gd name="T7" fmla="*/ 2 h 38"/>
                <a:gd name="T8" fmla="*/ 36 w 38"/>
                <a:gd name="T9" fmla="*/ 2 h 38"/>
                <a:gd name="T10" fmla="*/ 36 w 38"/>
                <a:gd name="T11" fmla="*/ 11 h 38"/>
                <a:gd name="T12" fmla="*/ 10 w 38"/>
                <a:gd name="T13" fmla="*/ 36 h 38"/>
                <a:gd name="T14" fmla="*/ 6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6" y="38"/>
                  </a:moveTo>
                  <a:cubicBezTo>
                    <a:pt x="5" y="38"/>
                    <a:pt x="3" y="37"/>
                    <a:pt x="2" y="36"/>
                  </a:cubicBezTo>
                  <a:cubicBezTo>
                    <a:pt x="0" y="34"/>
                    <a:pt x="0" y="30"/>
                    <a:pt x="2" y="28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30" y="0"/>
                    <a:pt x="33" y="0"/>
                    <a:pt x="36" y="2"/>
                  </a:cubicBezTo>
                  <a:cubicBezTo>
                    <a:pt x="38" y="4"/>
                    <a:pt x="38" y="8"/>
                    <a:pt x="36" y="11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7"/>
                    <a:pt x="8" y="38"/>
                    <a:pt x="6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177" name="Freeform 155">
              <a:extLst>
                <a:ext uri="{FF2B5EF4-FFF2-40B4-BE49-F238E27FC236}">
                  <a16:creationId xmlns:a16="http://schemas.microsoft.com/office/drawing/2014/main" id="{B1B15CB0-A7E5-BC4F-A0BC-F0DE234CCD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0" y="3485"/>
              <a:ext cx="89" cy="86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6"/>
                    <a:pt x="46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178" name="Freeform 156">
              <a:extLst>
                <a:ext uri="{FF2B5EF4-FFF2-40B4-BE49-F238E27FC236}">
                  <a16:creationId xmlns:a16="http://schemas.microsoft.com/office/drawing/2014/main" id="{67AB54EA-1D00-BA41-A554-14265C9BA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4" y="3346"/>
              <a:ext cx="72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179" name="Freeform 157">
              <a:extLst>
                <a:ext uri="{FF2B5EF4-FFF2-40B4-BE49-F238E27FC236}">
                  <a16:creationId xmlns:a16="http://schemas.microsoft.com/office/drawing/2014/main" id="{7CFDB85D-494A-024F-86F2-B6983F221C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8" y="3311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180" name="Freeform 158">
              <a:extLst>
                <a:ext uri="{FF2B5EF4-FFF2-40B4-BE49-F238E27FC236}">
                  <a16:creationId xmlns:a16="http://schemas.microsoft.com/office/drawing/2014/main" id="{29B1044C-E2D2-6641-83C4-F6039E8C3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1" y="3346"/>
              <a:ext cx="71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181" name="Freeform 159">
              <a:extLst>
                <a:ext uri="{FF2B5EF4-FFF2-40B4-BE49-F238E27FC236}">
                  <a16:creationId xmlns:a16="http://schemas.microsoft.com/office/drawing/2014/main" id="{D04495BF-6265-7A4F-9624-AF37EE9A7B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0" y="3311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182" name="Oval 160">
              <a:extLst>
                <a:ext uri="{FF2B5EF4-FFF2-40B4-BE49-F238E27FC236}">
                  <a16:creationId xmlns:a16="http://schemas.microsoft.com/office/drawing/2014/main" id="{0DCD1D92-34C0-2940-9188-97E05488F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0" y="3434"/>
              <a:ext cx="29" cy="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183" name="Freeform 161">
              <a:extLst>
                <a:ext uri="{FF2B5EF4-FFF2-40B4-BE49-F238E27FC236}">
                  <a16:creationId xmlns:a16="http://schemas.microsoft.com/office/drawing/2014/main" id="{7619177A-DB0B-F247-9FF6-F0476A03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1" y="3275"/>
              <a:ext cx="107" cy="146"/>
            </a:xfrm>
            <a:custGeom>
              <a:avLst/>
              <a:gdLst>
                <a:gd name="T0" fmla="*/ 36 w 72"/>
                <a:gd name="T1" fmla="*/ 101 h 101"/>
                <a:gd name="T2" fmla="*/ 30 w 72"/>
                <a:gd name="T3" fmla="*/ 95 h 101"/>
                <a:gd name="T4" fmla="*/ 30 w 72"/>
                <a:gd name="T5" fmla="*/ 65 h 101"/>
                <a:gd name="T6" fmla="*/ 36 w 72"/>
                <a:gd name="T7" fmla="*/ 59 h 101"/>
                <a:gd name="T8" fmla="*/ 60 w 72"/>
                <a:gd name="T9" fmla="*/ 36 h 101"/>
                <a:gd name="T10" fmla="*/ 36 w 72"/>
                <a:gd name="T11" fmla="*/ 12 h 101"/>
                <a:gd name="T12" fmla="*/ 12 w 72"/>
                <a:gd name="T13" fmla="*/ 36 h 101"/>
                <a:gd name="T14" fmla="*/ 6 w 72"/>
                <a:gd name="T15" fmla="*/ 42 h 101"/>
                <a:gd name="T16" fmla="*/ 0 w 72"/>
                <a:gd name="T17" fmla="*/ 36 h 101"/>
                <a:gd name="T18" fmla="*/ 36 w 72"/>
                <a:gd name="T19" fmla="*/ 0 h 101"/>
                <a:gd name="T20" fmla="*/ 72 w 72"/>
                <a:gd name="T21" fmla="*/ 36 h 101"/>
                <a:gd name="T22" fmla="*/ 42 w 72"/>
                <a:gd name="T23" fmla="*/ 71 h 101"/>
                <a:gd name="T24" fmla="*/ 42 w 72"/>
                <a:gd name="T25" fmla="*/ 95 h 101"/>
                <a:gd name="T26" fmla="*/ 36 w 72"/>
                <a:gd name="T2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101">
                  <a:moveTo>
                    <a:pt x="36" y="101"/>
                  </a:moveTo>
                  <a:cubicBezTo>
                    <a:pt x="33" y="101"/>
                    <a:pt x="30" y="99"/>
                    <a:pt x="30" y="9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2"/>
                    <a:pt x="33" y="59"/>
                    <a:pt x="36" y="59"/>
                  </a:cubicBezTo>
                  <a:cubicBezTo>
                    <a:pt x="49" y="59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ubicBezTo>
                    <a:pt x="23" y="12"/>
                    <a:pt x="12" y="23"/>
                    <a:pt x="12" y="36"/>
                  </a:cubicBezTo>
                  <a:cubicBezTo>
                    <a:pt x="12" y="39"/>
                    <a:pt x="10" y="42"/>
                    <a:pt x="6" y="42"/>
                  </a:cubicBezTo>
                  <a:cubicBezTo>
                    <a:pt x="3" y="42"/>
                    <a:pt x="0" y="39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3"/>
                    <a:pt x="59" y="68"/>
                    <a:pt x="42" y="71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9"/>
                    <a:pt x="39" y="101"/>
                    <a:pt x="36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</p:grpSp>
      <p:grpSp>
        <p:nvGrpSpPr>
          <p:cNvPr id="185" name="Group 98">
            <a:extLst>
              <a:ext uri="{FF2B5EF4-FFF2-40B4-BE49-F238E27FC236}">
                <a16:creationId xmlns:a16="http://schemas.microsoft.com/office/drawing/2014/main" id="{7C33E39D-1B8D-8E4E-9D4F-DA8DD65CA1F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23794" y="4324704"/>
            <a:ext cx="503382" cy="466750"/>
            <a:chOff x="348" y="3011"/>
            <a:chExt cx="426" cy="395"/>
          </a:xfrm>
          <a:solidFill>
            <a:schemeClr val="accent1"/>
          </a:solidFill>
        </p:grpSpPr>
        <p:sp>
          <p:nvSpPr>
            <p:cNvPr id="186" name="Freeform 99">
              <a:extLst>
                <a:ext uri="{FF2B5EF4-FFF2-40B4-BE49-F238E27FC236}">
                  <a16:creationId xmlns:a16="http://schemas.microsoft.com/office/drawing/2014/main" id="{AD8832E6-74B8-124A-AD34-263F9478BA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" y="3011"/>
              <a:ext cx="426" cy="395"/>
            </a:xfrm>
            <a:custGeom>
              <a:avLst/>
              <a:gdLst>
                <a:gd name="T0" fmla="*/ 16 w 288"/>
                <a:gd name="T1" fmla="*/ 267 h 267"/>
                <a:gd name="T2" fmla="*/ 12 w 288"/>
                <a:gd name="T3" fmla="*/ 265 h 267"/>
                <a:gd name="T4" fmla="*/ 11 w 288"/>
                <a:gd name="T5" fmla="*/ 258 h 267"/>
                <a:gd name="T6" fmla="*/ 40 w 288"/>
                <a:gd name="T7" fmla="*/ 201 h 267"/>
                <a:gd name="T8" fmla="*/ 0 w 288"/>
                <a:gd name="T9" fmla="*/ 119 h 267"/>
                <a:gd name="T10" fmla="*/ 144 w 288"/>
                <a:gd name="T11" fmla="*/ 0 h 267"/>
                <a:gd name="T12" fmla="*/ 288 w 288"/>
                <a:gd name="T13" fmla="*/ 119 h 267"/>
                <a:gd name="T14" fmla="*/ 144 w 288"/>
                <a:gd name="T15" fmla="*/ 237 h 267"/>
                <a:gd name="T16" fmla="*/ 96 w 288"/>
                <a:gd name="T17" fmla="*/ 231 h 267"/>
                <a:gd name="T18" fmla="*/ 19 w 288"/>
                <a:gd name="T19" fmla="*/ 267 h 267"/>
                <a:gd name="T20" fmla="*/ 16 w 288"/>
                <a:gd name="T21" fmla="*/ 267 h 267"/>
                <a:gd name="T22" fmla="*/ 144 w 288"/>
                <a:gd name="T23" fmla="*/ 12 h 267"/>
                <a:gd name="T24" fmla="*/ 12 w 288"/>
                <a:gd name="T25" fmla="*/ 119 h 267"/>
                <a:gd name="T26" fmla="*/ 51 w 288"/>
                <a:gd name="T27" fmla="*/ 194 h 267"/>
                <a:gd name="T28" fmla="*/ 52 w 288"/>
                <a:gd name="T29" fmla="*/ 202 h 267"/>
                <a:gd name="T30" fmla="*/ 29 w 288"/>
                <a:gd name="T31" fmla="*/ 248 h 267"/>
                <a:gd name="T32" fmla="*/ 93 w 288"/>
                <a:gd name="T33" fmla="*/ 219 h 267"/>
                <a:gd name="T34" fmla="*/ 97 w 288"/>
                <a:gd name="T35" fmla="*/ 218 h 267"/>
                <a:gd name="T36" fmla="*/ 144 w 288"/>
                <a:gd name="T37" fmla="*/ 225 h 267"/>
                <a:gd name="T38" fmla="*/ 276 w 288"/>
                <a:gd name="T39" fmla="*/ 119 h 267"/>
                <a:gd name="T40" fmla="*/ 144 w 288"/>
                <a:gd name="T41" fmla="*/ 1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267">
                  <a:moveTo>
                    <a:pt x="16" y="267"/>
                  </a:moveTo>
                  <a:cubicBezTo>
                    <a:pt x="14" y="267"/>
                    <a:pt x="13" y="267"/>
                    <a:pt x="12" y="265"/>
                  </a:cubicBezTo>
                  <a:cubicBezTo>
                    <a:pt x="10" y="263"/>
                    <a:pt x="9" y="261"/>
                    <a:pt x="11" y="258"/>
                  </a:cubicBezTo>
                  <a:cubicBezTo>
                    <a:pt x="40" y="201"/>
                    <a:pt x="40" y="201"/>
                    <a:pt x="40" y="201"/>
                  </a:cubicBezTo>
                  <a:cubicBezTo>
                    <a:pt x="14" y="179"/>
                    <a:pt x="0" y="150"/>
                    <a:pt x="0" y="119"/>
                  </a:cubicBezTo>
                  <a:cubicBezTo>
                    <a:pt x="0" y="53"/>
                    <a:pt x="64" y="0"/>
                    <a:pt x="144" y="0"/>
                  </a:cubicBezTo>
                  <a:cubicBezTo>
                    <a:pt x="223" y="0"/>
                    <a:pt x="288" y="53"/>
                    <a:pt x="288" y="119"/>
                  </a:cubicBezTo>
                  <a:cubicBezTo>
                    <a:pt x="288" y="184"/>
                    <a:pt x="223" y="237"/>
                    <a:pt x="144" y="237"/>
                  </a:cubicBezTo>
                  <a:cubicBezTo>
                    <a:pt x="127" y="237"/>
                    <a:pt x="111" y="235"/>
                    <a:pt x="96" y="231"/>
                  </a:cubicBezTo>
                  <a:cubicBezTo>
                    <a:pt x="19" y="267"/>
                    <a:pt x="19" y="267"/>
                    <a:pt x="19" y="267"/>
                  </a:cubicBezTo>
                  <a:cubicBezTo>
                    <a:pt x="18" y="267"/>
                    <a:pt x="17" y="267"/>
                    <a:pt x="16" y="267"/>
                  </a:cubicBezTo>
                  <a:close/>
                  <a:moveTo>
                    <a:pt x="144" y="12"/>
                  </a:moveTo>
                  <a:cubicBezTo>
                    <a:pt x="71" y="12"/>
                    <a:pt x="12" y="60"/>
                    <a:pt x="12" y="119"/>
                  </a:cubicBezTo>
                  <a:cubicBezTo>
                    <a:pt x="12" y="147"/>
                    <a:pt x="26" y="174"/>
                    <a:pt x="51" y="194"/>
                  </a:cubicBezTo>
                  <a:cubicBezTo>
                    <a:pt x="53" y="196"/>
                    <a:pt x="54" y="199"/>
                    <a:pt x="52" y="202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93" y="219"/>
                    <a:pt x="93" y="219"/>
                    <a:pt x="93" y="219"/>
                  </a:cubicBezTo>
                  <a:cubicBezTo>
                    <a:pt x="94" y="218"/>
                    <a:pt x="96" y="218"/>
                    <a:pt x="97" y="218"/>
                  </a:cubicBezTo>
                  <a:cubicBezTo>
                    <a:pt x="112" y="223"/>
                    <a:pt x="128" y="225"/>
                    <a:pt x="144" y="225"/>
                  </a:cubicBezTo>
                  <a:cubicBezTo>
                    <a:pt x="216" y="225"/>
                    <a:pt x="276" y="178"/>
                    <a:pt x="276" y="119"/>
                  </a:cubicBezTo>
                  <a:cubicBezTo>
                    <a:pt x="276" y="60"/>
                    <a:pt x="216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87" name="Freeform 100">
              <a:extLst>
                <a:ext uri="{FF2B5EF4-FFF2-40B4-BE49-F238E27FC236}">
                  <a16:creationId xmlns:a16="http://schemas.microsoft.com/office/drawing/2014/main" id="{8A44DBE0-E9B2-D848-B6E3-CCE472D44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" y="3092"/>
              <a:ext cx="124" cy="145"/>
            </a:xfrm>
            <a:custGeom>
              <a:avLst/>
              <a:gdLst>
                <a:gd name="T0" fmla="*/ 42 w 84"/>
                <a:gd name="T1" fmla="*/ 98 h 98"/>
                <a:gd name="T2" fmla="*/ 36 w 84"/>
                <a:gd name="T3" fmla="*/ 92 h 98"/>
                <a:gd name="T4" fmla="*/ 36 w 84"/>
                <a:gd name="T5" fmla="*/ 77 h 98"/>
                <a:gd name="T6" fmla="*/ 42 w 84"/>
                <a:gd name="T7" fmla="*/ 71 h 98"/>
                <a:gd name="T8" fmla="*/ 72 w 84"/>
                <a:gd name="T9" fmla="*/ 42 h 98"/>
                <a:gd name="T10" fmla="*/ 42 w 84"/>
                <a:gd name="T11" fmla="*/ 12 h 98"/>
                <a:gd name="T12" fmla="*/ 12 w 84"/>
                <a:gd name="T13" fmla="*/ 43 h 98"/>
                <a:gd name="T14" fmla="*/ 6 w 84"/>
                <a:gd name="T15" fmla="*/ 49 h 98"/>
                <a:gd name="T16" fmla="*/ 0 w 84"/>
                <a:gd name="T17" fmla="*/ 43 h 98"/>
                <a:gd name="T18" fmla="*/ 42 w 84"/>
                <a:gd name="T19" fmla="*/ 0 h 98"/>
                <a:gd name="T20" fmla="*/ 84 w 84"/>
                <a:gd name="T21" fmla="*/ 42 h 98"/>
                <a:gd name="T22" fmla="*/ 48 w 84"/>
                <a:gd name="T23" fmla="*/ 83 h 98"/>
                <a:gd name="T24" fmla="*/ 48 w 84"/>
                <a:gd name="T25" fmla="*/ 92 h 98"/>
                <a:gd name="T26" fmla="*/ 42 w 84"/>
                <a:gd name="T2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98">
                  <a:moveTo>
                    <a:pt x="42" y="98"/>
                  </a:moveTo>
                  <a:cubicBezTo>
                    <a:pt x="38" y="98"/>
                    <a:pt x="36" y="95"/>
                    <a:pt x="36" y="92"/>
                  </a:cubicBezTo>
                  <a:cubicBezTo>
                    <a:pt x="36" y="77"/>
                    <a:pt x="36" y="77"/>
                    <a:pt x="36" y="77"/>
                  </a:cubicBezTo>
                  <a:cubicBezTo>
                    <a:pt x="36" y="74"/>
                    <a:pt x="38" y="71"/>
                    <a:pt x="42" y="71"/>
                  </a:cubicBezTo>
                  <a:cubicBezTo>
                    <a:pt x="58" y="71"/>
                    <a:pt x="72" y="58"/>
                    <a:pt x="72" y="42"/>
                  </a:cubicBezTo>
                  <a:cubicBezTo>
                    <a:pt x="72" y="25"/>
                    <a:pt x="58" y="12"/>
                    <a:pt x="42" y="12"/>
                  </a:cubicBezTo>
                  <a:cubicBezTo>
                    <a:pt x="25" y="12"/>
                    <a:pt x="12" y="26"/>
                    <a:pt x="12" y="43"/>
                  </a:cubicBezTo>
                  <a:cubicBezTo>
                    <a:pt x="12" y="46"/>
                    <a:pt x="9" y="49"/>
                    <a:pt x="6" y="49"/>
                  </a:cubicBezTo>
                  <a:cubicBezTo>
                    <a:pt x="2" y="49"/>
                    <a:pt x="0" y="46"/>
                    <a:pt x="0" y="43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2"/>
                    <a:pt x="68" y="80"/>
                    <a:pt x="48" y="83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5"/>
                    <a:pt x="45" y="98"/>
                    <a:pt x="42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88" name="Oval 101">
              <a:extLst>
                <a:ext uri="{FF2B5EF4-FFF2-40B4-BE49-F238E27FC236}">
                  <a16:creationId xmlns:a16="http://schemas.microsoft.com/office/drawing/2014/main" id="{AC4C9687-F04A-6D47-9FC0-46BA1393F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" y="3250"/>
              <a:ext cx="36" cy="3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189" name="Group 133">
            <a:extLst>
              <a:ext uri="{FF2B5EF4-FFF2-40B4-BE49-F238E27FC236}">
                <a16:creationId xmlns:a16="http://schemas.microsoft.com/office/drawing/2014/main" id="{E59F227F-CDAA-2645-BBA5-7162A1A03A9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69996" y="4304038"/>
            <a:ext cx="508082" cy="508082"/>
            <a:chOff x="5508" y="2995"/>
            <a:chExt cx="427" cy="427"/>
          </a:xfrm>
          <a:solidFill>
            <a:schemeClr val="accent1"/>
          </a:solidFill>
        </p:grpSpPr>
        <p:sp>
          <p:nvSpPr>
            <p:cNvPr id="190" name="Freeform 134">
              <a:extLst>
                <a:ext uri="{FF2B5EF4-FFF2-40B4-BE49-F238E27FC236}">
                  <a16:creationId xmlns:a16="http://schemas.microsoft.com/office/drawing/2014/main" id="{B7172BEF-887A-9048-B469-007E20F8B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" y="2995"/>
              <a:ext cx="285" cy="249"/>
            </a:xfrm>
            <a:custGeom>
              <a:avLst/>
              <a:gdLst>
                <a:gd name="T0" fmla="*/ 90 w 192"/>
                <a:gd name="T1" fmla="*/ 168 h 168"/>
                <a:gd name="T2" fmla="*/ 87 w 192"/>
                <a:gd name="T3" fmla="*/ 168 h 168"/>
                <a:gd name="T4" fmla="*/ 84 w 192"/>
                <a:gd name="T5" fmla="*/ 162 h 168"/>
                <a:gd name="T6" fmla="*/ 84 w 192"/>
                <a:gd name="T7" fmla="*/ 120 h 168"/>
                <a:gd name="T8" fmla="*/ 72 w 192"/>
                <a:gd name="T9" fmla="*/ 120 h 168"/>
                <a:gd name="T10" fmla="*/ 72 w 192"/>
                <a:gd name="T11" fmla="*/ 108 h 168"/>
                <a:gd name="T12" fmla="*/ 90 w 192"/>
                <a:gd name="T13" fmla="*/ 108 h 168"/>
                <a:gd name="T14" fmla="*/ 96 w 192"/>
                <a:gd name="T15" fmla="*/ 114 h 168"/>
                <a:gd name="T16" fmla="*/ 96 w 192"/>
                <a:gd name="T17" fmla="*/ 148 h 168"/>
                <a:gd name="T18" fmla="*/ 138 w 192"/>
                <a:gd name="T19" fmla="*/ 110 h 168"/>
                <a:gd name="T20" fmla="*/ 142 w 192"/>
                <a:gd name="T21" fmla="*/ 108 h 168"/>
                <a:gd name="T22" fmla="*/ 180 w 192"/>
                <a:gd name="T23" fmla="*/ 108 h 168"/>
                <a:gd name="T24" fmla="*/ 180 w 192"/>
                <a:gd name="T25" fmla="*/ 12 h 168"/>
                <a:gd name="T26" fmla="*/ 12 w 192"/>
                <a:gd name="T27" fmla="*/ 12 h 168"/>
                <a:gd name="T28" fmla="*/ 12 w 192"/>
                <a:gd name="T29" fmla="*/ 54 h 168"/>
                <a:gd name="T30" fmla="*/ 0 w 192"/>
                <a:gd name="T31" fmla="*/ 54 h 168"/>
                <a:gd name="T32" fmla="*/ 0 w 192"/>
                <a:gd name="T33" fmla="*/ 6 h 168"/>
                <a:gd name="T34" fmla="*/ 6 w 192"/>
                <a:gd name="T35" fmla="*/ 0 h 168"/>
                <a:gd name="T36" fmla="*/ 186 w 192"/>
                <a:gd name="T37" fmla="*/ 0 h 168"/>
                <a:gd name="T38" fmla="*/ 192 w 192"/>
                <a:gd name="T39" fmla="*/ 6 h 168"/>
                <a:gd name="T40" fmla="*/ 192 w 192"/>
                <a:gd name="T41" fmla="*/ 114 h 168"/>
                <a:gd name="T42" fmla="*/ 186 w 192"/>
                <a:gd name="T43" fmla="*/ 120 h 168"/>
                <a:gd name="T44" fmla="*/ 144 w 192"/>
                <a:gd name="T45" fmla="*/ 120 h 168"/>
                <a:gd name="T46" fmla="*/ 94 w 192"/>
                <a:gd name="T47" fmla="*/ 166 h 168"/>
                <a:gd name="T48" fmla="*/ 90 w 192"/>
                <a:gd name="T4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2" h="168">
                  <a:moveTo>
                    <a:pt x="90" y="168"/>
                  </a:moveTo>
                  <a:cubicBezTo>
                    <a:pt x="89" y="168"/>
                    <a:pt x="88" y="168"/>
                    <a:pt x="87" y="168"/>
                  </a:cubicBezTo>
                  <a:cubicBezTo>
                    <a:pt x="85" y="167"/>
                    <a:pt x="84" y="164"/>
                    <a:pt x="84" y="162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72" y="120"/>
                    <a:pt x="72" y="120"/>
                    <a:pt x="72" y="120"/>
                  </a:cubicBezTo>
                  <a:cubicBezTo>
                    <a:pt x="72" y="108"/>
                    <a:pt x="72" y="108"/>
                    <a:pt x="72" y="108"/>
                  </a:cubicBezTo>
                  <a:cubicBezTo>
                    <a:pt x="90" y="108"/>
                    <a:pt x="90" y="108"/>
                    <a:pt x="90" y="108"/>
                  </a:cubicBezTo>
                  <a:cubicBezTo>
                    <a:pt x="93" y="108"/>
                    <a:pt x="96" y="111"/>
                    <a:pt x="96" y="114"/>
                  </a:cubicBezTo>
                  <a:cubicBezTo>
                    <a:pt x="96" y="148"/>
                    <a:pt x="96" y="148"/>
                    <a:pt x="96" y="148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9" y="109"/>
                    <a:pt x="140" y="108"/>
                    <a:pt x="142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2"/>
                    <a:pt x="180" y="12"/>
                    <a:pt x="18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9" y="0"/>
                    <a:pt x="192" y="3"/>
                    <a:pt x="192" y="6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2" y="117"/>
                    <a:pt x="189" y="120"/>
                    <a:pt x="186" y="120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94" y="166"/>
                    <a:pt x="94" y="166"/>
                    <a:pt x="94" y="166"/>
                  </a:cubicBezTo>
                  <a:cubicBezTo>
                    <a:pt x="93" y="167"/>
                    <a:pt x="91" y="168"/>
                    <a:pt x="90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1" name="Rectangle 135">
              <a:extLst>
                <a:ext uri="{FF2B5EF4-FFF2-40B4-BE49-F238E27FC236}">
                  <a16:creationId xmlns:a16="http://schemas.microsoft.com/office/drawing/2014/main" id="{1FB3B654-0FC6-174C-A116-B31706E9D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" y="3084"/>
              <a:ext cx="18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2" name="Rectangle 136">
              <a:extLst>
                <a:ext uri="{FF2B5EF4-FFF2-40B4-BE49-F238E27FC236}">
                  <a16:creationId xmlns:a16="http://schemas.microsoft.com/office/drawing/2014/main" id="{9946ABE7-23E6-9B4E-B0D7-4ECCCED32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3" y="3084"/>
              <a:ext cx="17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3" name="Rectangle 137">
              <a:extLst>
                <a:ext uri="{FF2B5EF4-FFF2-40B4-BE49-F238E27FC236}">
                  <a16:creationId xmlns:a16="http://schemas.microsoft.com/office/drawing/2014/main" id="{39F0F16D-8FEF-344E-AADA-A92E5B937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9" y="3084"/>
              <a:ext cx="18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4" name="Freeform 138">
              <a:extLst>
                <a:ext uri="{FF2B5EF4-FFF2-40B4-BE49-F238E27FC236}">
                  <a16:creationId xmlns:a16="http://schemas.microsoft.com/office/drawing/2014/main" id="{FDA36911-8FD6-754B-8C4F-BF81FB3448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8" y="3120"/>
              <a:ext cx="285" cy="302"/>
            </a:xfrm>
            <a:custGeom>
              <a:avLst/>
              <a:gdLst>
                <a:gd name="T0" fmla="*/ 186 w 192"/>
                <a:gd name="T1" fmla="*/ 204 h 204"/>
                <a:gd name="T2" fmla="*/ 6 w 192"/>
                <a:gd name="T3" fmla="*/ 204 h 204"/>
                <a:gd name="T4" fmla="*/ 0 w 192"/>
                <a:gd name="T5" fmla="*/ 198 h 204"/>
                <a:gd name="T6" fmla="*/ 0 w 192"/>
                <a:gd name="T7" fmla="*/ 168 h 204"/>
                <a:gd name="T8" fmla="*/ 25 w 192"/>
                <a:gd name="T9" fmla="*/ 147 h 204"/>
                <a:gd name="T10" fmla="*/ 66 w 192"/>
                <a:gd name="T11" fmla="*/ 128 h 204"/>
                <a:gd name="T12" fmla="*/ 66 w 192"/>
                <a:gd name="T13" fmla="*/ 111 h 204"/>
                <a:gd name="T14" fmla="*/ 54 w 192"/>
                <a:gd name="T15" fmla="*/ 83 h 204"/>
                <a:gd name="T16" fmla="*/ 45 w 192"/>
                <a:gd name="T17" fmla="*/ 66 h 204"/>
                <a:gd name="T18" fmla="*/ 52 w 192"/>
                <a:gd name="T19" fmla="*/ 50 h 204"/>
                <a:gd name="T20" fmla="*/ 49 w 192"/>
                <a:gd name="T21" fmla="*/ 22 h 204"/>
                <a:gd name="T22" fmla="*/ 61 w 192"/>
                <a:gd name="T23" fmla="*/ 18 h 204"/>
                <a:gd name="T24" fmla="*/ 101 w 192"/>
                <a:gd name="T25" fmla="*/ 0 h 204"/>
                <a:gd name="T26" fmla="*/ 142 w 192"/>
                <a:gd name="T27" fmla="*/ 23 h 204"/>
                <a:gd name="T28" fmla="*/ 139 w 192"/>
                <a:gd name="T29" fmla="*/ 51 h 204"/>
                <a:gd name="T30" fmla="*/ 142 w 192"/>
                <a:gd name="T31" fmla="*/ 54 h 204"/>
                <a:gd name="T32" fmla="*/ 144 w 192"/>
                <a:gd name="T33" fmla="*/ 65 h 204"/>
                <a:gd name="T34" fmla="*/ 137 w 192"/>
                <a:gd name="T35" fmla="*/ 82 h 204"/>
                <a:gd name="T36" fmla="*/ 126 w 192"/>
                <a:gd name="T37" fmla="*/ 111 h 204"/>
                <a:gd name="T38" fmla="*/ 126 w 192"/>
                <a:gd name="T39" fmla="*/ 128 h 204"/>
                <a:gd name="T40" fmla="*/ 167 w 192"/>
                <a:gd name="T41" fmla="*/ 147 h 204"/>
                <a:gd name="T42" fmla="*/ 192 w 192"/>
                <a:gd name="T43" fmla="*/ 168 h 204"/>
                <a:gd name="T44" fmla="*/ 192 w 192"/>
                <a:gd name="T45" fmla="*/ 198 h 204"/>
                <a:gd name="T46" fmla="*/ 186 w 192"/>
                <a:gd name="T47" fmla="*/ 204 h 204"/>
                <a:gd name="T48" fmla="*/ 12 w 192"/>
                <a:gd name="T49" fmla="*/ 192 h 204"/>
                <a:gd name="T50" fmla="*/ 180 w 192"/>
                <a:gd name="T51" fmla="*/ 192 h 204"/>
                <a:gd name="T52" fmla="*/ 180 w 192"/>
                <a:gd name="T53" fmla="*/ 169 h 204"/>
                <a:gd name="T54" fmla="*/ 118 w 192"/>
                <a:gd name="T55" fmla="*/ 138 h 204"/>
                <a:gd name="T56" fmla="*/ 114 w 192"/>
                <a:gd name="T57" fmla="*/ 132 h 204"/>
                <a:gd name="T58" fmla="*/ 114 w 192"/>
                <a:gd name="T59" fmla="*/ 108 h 204"/>
                <a:gd name="T60" fmla="*/ 118 w 192"/>
                <a:gd name="T61" fmla="*/ 102 h 204"/>
                <a:gd name="T62" fmla="*/ 118 w 192"/>
                <a:gd name="T63" fmla="*/ 102 h 204"/>
                <a:gd name="T64" fmla="*/ 125 w 192"/>
                <a:gd name="T65" fmla="*/ 78 h 204"/>
                <a:gd name="T66" fmla="*/ 130 w 192"/>
                <a:gd name="T67" fmla="*/ 72 h 204"/>
                <a:gd name="T68" fmla="*/ 132 w 192"/>
                <a:gd name="T69" fmla="*/ 61 h 204"/>
                <a:gd name="T70" fmla="*/ 131 w 192"/>
                <a:gd name="T71" fmla="*/ 60 h 204"/>
                <a:gd name="T72" fmla="*/ 125 w 192"/>
                <a:gd name="T73" fmla="*/ 54 h 204"/>
                <a:gd name="T74" fmla="*/ 127 w 192"/>
                <a:gd name="T75" fmla="*/ 48 h 204"/>
                <a:gd name="T76" fmla="*/ 130 w 192"/>
                <a:gd name="T77" fmla="*/ 25 h 204"/>
                <a:gd name="T78" fmla="*/ 101 w 192"/>
                <a:gd name="T79" fmla="*/ 12 h 204"/>
                <a:gd name="T80" fmla="*/ 71 w 192"/>
                <a:gd name="T81" fmla="*/ 25 h 204"/>
                <a:gd name="T82" fmla="*/ 64 w 192"/>
                <a:gd name="T83" fmla="*/ 30 h 204"/>
                <a:gd name="T84" fmla="*/ 58 w 192"/>
                <a:gd name="T85" fmla="*/ 30 h 204"/>
                <a:gd name="T86" fmla="*/ 63 w 192"/>
                <a:gd name="T87" fmla="*/ 46 h 204"/>
                <a:gd name="T88" fmla="*/ 66 w 192"/>
                <a:gd name="T89" fmla="*/ 54 h 204"/>
                <a:gd name="T90" fmla="*/ 60 w 192"/>
                <a:gd name="T91" fmla="*/ 60 h 204"/>
                <a:gd name="T92" fmla="*/ 57 w 192"/>
                <a:gd name="T93" fmla="*/ 66 h 204"/>
                <a:gd name="T94" fmla="*/ 60 w 192"/>
                <a:gd name="T95" fmla="*/ 72 h 204"/>
                <a:gd name="T96" fmla="*/ 66 w 192"/>
                <a:gd name="T97" fmla="*/ 78 h 204"/>
                <a:gd name="T98" fmla="*/ 74 w 192"/>
                <a:gd name="T99" fmla="*/ 102 h 204"/>
                <a:gd name="T100" fmla="*/ 78 w 192"/>
                <a:gd name="T101" fmla="*/ 108 h 204"/>
                <a:gd name="T102" fmla="*/ 78 w 192"/>
                <a:gd name="T103" fmla="*/ 132 h 204"/>
                <a:gd name="T104" fmla="*/ 74 w 192"/>
                <a:gd name="T105" fmla="*/ 138 h 204"/>
                <a:gd name="T106" fmla="*/ 12 w 192"/>
                <a:gd name="T107" fmla="*/ 169 h 204"/>
                <a:gd name="T108" fmla="*/ 12 w 192"/>
                <a:gd name="T109" fmla="*/ 19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92" h="204">
                  <a:moveTo>
                    <a:pt x="186" y="204"/>
                  </a:move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64"/>
                    <a:pt x="2" y="159"/>
                    <a:pt x="25" y="147"/>
                  </a:cubicBezTo>
                  <a:cubicBezTo>
                    <a:pt x="36" y="141"/>
                    <a:pt x="51" y="134"/>
                    <a:pt x="66" y="128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1" y="108"/>
                    <a:pt x="55" y="100"/>
                    <a:pt x="54" y="83"/>
                  </a:cubicBezTo>
                  <a:cubicBezTo>
                    <a:pt x="48" y="80"/>
                    <a:pt x="45" y="74"/>
                    <a:pt x="45" y="66"/>
                  </a:cubicBezTo>
                  <a:cubicBezTo>
                    <a:pt x="45" y="59"/>
                    <a:pt x="48" y="53"/>
                    <a:pt x="52" y="50"/>
                  </a:cubicBezTo>
                  <a:cubicBezTo>
                    <a:pt x="48" y="42"/>
                    <a:pt x="43" y="30"/>
                    <a:pt x="49" y="22"/>
                  </a:cubicBezTo>
                  <a:cubicBezTo>
                    <a:pt x="52" y="19"/>
                    <a:pt x="56" y="17"/>
                    <a:pt x="61" y="18"/>
                  </a:cubicBezTo>
                  <a:cubicBezTo>
                    <a:pt x="68" y="5"/>
                    <a:pt x="86" y="0"/>
                    <a:pt x="101" y="0"/>
                  </a:cubicBezTo>
                  <a:cubicBezTo>
                    <a:pt x="117" y="0"/>
                    <a:pt x="138" y="6"/>
                    <a:pt x="142" y="23"/>
                  </a:cubicBezTo>
                  <a:cubicBezTo>
                    <a:pt x="145" y="34"/>
                    <a:pt x="141" y="44"/>
                    <a:pt x="139" y="51"/>
                  </a:cubicBezTo>
                  <a:cubicBezTo>
                    <a:pt x="140" y="52"/>
                    <a:pt x="141" y="53"/>
                    <a:pt x="142" y="54"/>
                  </a:cubicBezTo>
                  <a:cubicBezTo>
                    <a:pt x="143" y="57"/>
                    <a:pt x="144" y="61"/>
                    <a:pt x="144" y="65"/>
                  </a:cubicBezTo>
                  <a:cubicBezTo>
                    <a:pt x="144" y="72"/>
                    <a:pt x="142" y="79"/>
                    <a:pt x="137" y="82"/>
                  </a:cubicBezTo>
                  <a:cubicBezTo>
                    <a:pt x="136" y="100"/>
                    <a:pt x="130" y="108"/>
                    <a:pt x="126" y="111"/>
                  </a:cubicBezTo>
                  <a:cubicBezTo>
                    <a:pt x="126" y="128"/>
                    <a:pt x="126" y="128"/>
                    <a:pt x="126" y="128"/>
                  </a:cubicBezTo>
                  <a:cubicBezTo>
                    <a:pt x="140" y="134"/>
                    <a:pt x="155" y="141"/>
                    <a:pt x="167" y="147"/>
                  </a:cubicBezTo>
                  <a:cubicBezTo>
                    <a:pt x="190" y="159"/>
                    <a:pt x="192" y="164"/>
                    <a:pt x="192" y="16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2" y="201"/>
                    <a:pt x="189" y="204"/>
                    <a:pt x="186" y="204"/>
                  </a:cubicBezTo>
                  <a:close/>
                  <a:moveTo>
                    <a:pt x="12" y="192"/>
                  </a:moveTo>
                  <a:cubicBezTo>
                    <a:pt x="180" y="192"/>
                    <a:pt x="180" y="192"/>
                    <a:pt x="180" y="192"/>
                  </a:cubicBezTo>
                  <a:cubicBezTo>
                    <a:pt x="180" y="169"/>
                    <a:pt x="180" y="169"/>
                    <a:pt x="180" y="169"/>
                  </a:cubicBezTo>
                  <a:cubicBezTo>
                    <a:pt x="175" y="164"/>
                    <a:pt x="149" y="150"/>
                    <a:pt x="118" y="138"/>
                  </a:cubicBezTo>
                  <a:cubicBezTo>
                    <a:pt x="115" y="137"/>
                    <a:pt x="114" y="134"/>
                    <a:pt x="114" y="132"/>
                  </a:cubicBezTo>
                  <a:cubicBezTo>
                    <a:pt x="114" y="108"/>
                    <a:pt x="114" y="108"/>
                    <a:pt x="114" y="108"/>
                  </a:cubicBezTo>
                  <a:cubicBezTo>
                    <a:pt x="114" y="106"/>
                    <a:pt x="115" y="103"/>
                    <a:pt x="11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02"/>
                    <a:pt x="125" y="98"/>
                    <a:pt x="125" y="78"/>
                  </a:cubicBezTo>
                  <a:cubicBezTo>
                    <a:pt x="125" y="75"/>
                    <a:pt x="127" y="72"/>
                    <a:pt x="130" y="72"/>
                  </a:cubicBezTo>
                  <a:cubicBezTo>
                    <a:pt x="132" y="71"/>
                    <a:pt x="133" y="65"/>
                    <a:pt x="132" y="61"/>
                  </a:cubicBezTo>
                  <a:cubicBezTo>
                    <a:pt x="131" y="60"/>
                    <a:pt x="131" y="60"/>
                    <a:pt x="131" y="60"/>
                  </a:cubicBezTo>
                  <a:cubicBezTo>
                    <a:pt x="127" y="60"/>
                    <a:pt x="125" y="57"/>
                    <a:pt x="125" y="54"/>
                  </a:cubicBezTo>
                  <a:cubicBezTo>
                    <a:pt x="125" y="52"/>
                    <a:pt x="125" y="51"/>
                    <a:pt x="127" y="48"/>
                  </a:cubicBezTo>
                  <a:cubicBezTo>
                    <a:pt x="129" y="43"/>
                    <a:pt x="133" y="34"/>
                    <a:pt x="130" y="25"/>
                  </a:cubicBezTo>
                  <a:cubicBezTo>
                    <a:pt x="128" y="17"/>
                    <a:pt x="114" y="12"/>
                    <a:pt x="101" y="12"/>
                  </a:cubicBezTo>
                  <a:cubicBezTo>
                    <a:pt x="87" y="12"/>
                    <a:pt x="73" y="17"/>
                    <a:pt x="71" y="25"/>
                  </a:cubicBezTo>
                  <a:cubicBezTo>
                    <a:pt x="70" y="29"/>
                    <a:pt x="67" y="31"/>
                    <a:pt x="64" y="30"/>
                  </a:cubicBezTo>
                  <a:cubicBezTo>
                    <a:pt x="60" y="29"/>
                    <a:pt x="58" y="30"/>
                    <a:pt x="58" y="30"/>
                  </a:cubicBezTo>
                  <a:cubicBezTo>
                    <a:pt x="58" y="31"/>
                    <a:pt x="58" y="35"/>
                    <a:pt x="63" y="46"/>
                  </a:cubicBezTo>
                  <a:cubicBezTo>
                    <a:pt x="65" y="50"/>
                    <a:pt x="66" y="52"/>
                    <a:pt x="66" y="54"/>
                  </a:cubicBezTo>
                  <a:cubicBezTo>
                    <a:pt x="66" y="57"/>
                    <a:pt x="63" y="60"/>
                    <a:pt x="60" y="60"/>
                  </a:cubicBezTo>
                  <a:cubicBezTo>
                    <a:pt x="58" y="60"/>
                    <a:pt x="57" y="64"/>
                    <a:pt x="57" y="66"/>
                  </a:cubicBezTo>
                  <a:cubicBezTo>
                    <a:pt x="57" y="69"/>
                    <a:pt x="58" y="72"/>
                    <a:pt x="60" y="72"/>
                  </a:cubicBezTo>
                  <a:cubicBezTo>
                    <a:pt x="63" y="72"/>
                    <a:pt x="66" y="75"/>
                    <a:pt x="66" y="78"/>
                  </a:cubicBezTo>
                  <a:cubicBezTo>
                    <a:pt x="66" y="98"/>
                    <a:pt x="74" y="102"/>
                    <a:pt x="74" y="102"/>
                  </a:cubicBezTo>
                  <a:cubicBezTo>
                    <a:pt x="76" y="103"/>
                    <a:pt x="78" y="105"/>
                    <a:pt x="78" y="108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8" y="134"/>
                    <a:pt x="76" y="137"/>
                    <a:pt x="74" y="138"/>
                  </a:cubicBezTo>
                  <a:cubicBezTo>
                    <a:pt x="43" y="150"/>
                    <a:pt x="16" y="164"/>
                    <a:pt x="12" y="169"/>
                  </a:cubicBezTo>
                  <a:lnTo>
                    <a:pt x="12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210" name="Group 128">
            <a:extLst>
              <a:ext uri="{FF2B5EF4-FFF2-40B4-BE49-F238E27FC236}">
                <a16:creationId xmlns:a16="http://schemas.microsoft.com/office/drawing/2014/main" id="{22F35C7D-7426-D643-BA01-1D590EC1589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055661" y="4309988"/>
            <a:ext cx="506890" cy="496182"/>
            <a:chOff x="4478" y="2999"/>
            <a:chExt cx="426" cy="417"/>
          </a:xfrm>
          <a:solidFill>
            <a:schemeClr val="accent1"/>
          </a:solidFill>
        </p:grpSpPr>
        <p:sp>
          <p:nvSpPr>
            <p:cNvPr id="211" name="Freeform 129">
              <a:extLst>
                <a:ext uri="{FF2B5EF4-FFF2-40B4-BE49-F238E27FC236}">
                  <a16:creationId xmlns:a16="http://schemas.microsoft.com/office/drawing/2014/main" id="{EB8F390E-DD96-5545-9F4B-5D56F498E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8" y="2999"/>
              <a:ext cx="320" cy="293"/>
            </a:xfrm>
            <a:custGeom>
              <a:avLst/>
              <a:gdLst>
                <a:gd name="T0" fmla="*/ 12 w 216"/>
                <a:gd name="T1" fmla="*/ 198 h 198"/>
                <a:gd name="T2" fmla="*/ 7 w 216"/>
                <a:gd name="T3" fmla="*/ 196 h 198"/>
                <a:gd name="T4" fmla="*/ 6 w 216"/>
                <a:gd name="T5" fmla="*/ 189 h 198"/>
                <a:gd name="T6" fmla="*/ 28 w 216"/>
                <a:gd name="T7" fmla="*/ 151 h 198"/>
                <a:gd name="T8" fmla="*/ 0 w 216"/>
                <a:gd name="T9" fmla="*/ 89 h 198"/>
                <a:gd name="T10" fmla="*/ 108 w 216"/>
                <a:gd name="T11" fmla="*/ 0 h 198"/>
                <a:gd name="T12" fmla="*/ 216 w 216"/>
                <a:gd name="T13" fmla="*/ 89 h 198"/>
                <a:gd name="T14" fmla="*/ 204 w 216"/>
                <a:gd name="T15" fmla="*/ 89 h 198"/>
                <a:gd name="T16" fmla="*/ 108 w 216"/>
                <a:gd name="T17" fmla="*/ 12 h 198"/>
                <a:gd name="T18" fmla="*/ 12 w 216"/>
                <a:gd name="T19" fmla="*/ 89 h 198"/>
                <a:gd name="T20" fmla="*/ 39 w 216"/>
                <a:gd name="T21" fmla="*/ 145 h 198"/>
                <a:gd name="T22" fmla="*/ 41 w 216"/>
                <a:gd name="T23" fmla="*/ 153 h 198"/>
                <a:gd name="T24" fmla="*/ 25 w 216"/>
                <a:gd name="T25" fmla="*/ 180 h 198"/>
                <a:gd name="T26" fmla="*/ 69 w 216"/>
                <a:gd name="T27" fmla="*/ 162 h 198"/>
                <a:gd name="T28" fmla="*/ 73 w 216"/>
                <a:gd name="T29" fmla="*/ 162 h 198"/>
                <a:gd name="T30" fmla="*/ 90 w 216"/>
                <a:gd name="T31" fmla="*/ 166 h 198"/>
                <a:gd name="T32" fmla="*/ 88 w 216"/>
                <a:gd name="T33" fmla="*/ 178 h 198"/>
                <a:gd name="T34" fmla="*/ 72 w 216"/>
                <a:gd name="T35" fmla="*/ 174 h 198"/>
                <a:gd name="T36" fmla="*/ 14 w 216"/>
                <a:gd name="T37" fmla="*/ 198 h 198"/>
                <a:gd name="T38" fmla="*/ 12 w 216"/>
                <a:gd name="T3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6" h="198">
                  <a:moveTo>
                    <a:pt x="12" y="198"/>
                  </a:moveTo>
                  <a:cubicBezTo>
                    <a:pt x="10" y="198"/>
                    <a:pt x="8" y="197"/>
                    <a:pt x="7" y="196"/>
                  </a:cubicBezTo>
                  <a:cubicBezTo>
                    <a:pt x="5" y="194"/>
                    <a:pt x="5" y="191"/>
                    <a:pt x="6" y="189"/>
                  </a:cubicBezTo>
                  <a:cubicBezTo>
                    <a:pt x="28" y="151"/>
                    <a:pt x="28" y="151"/>
                    <a:pt x="28" y="151"/>
                  </a:cubicBezTo>
                  <a:cubicBezTo>
                    <a:pt x="10" y="135"/>
                    <a:pt x="0" y="113"/>
                    <a:pt x="0" y="89"/>
                  </a:cubicBezTo>
                  <a:cubicBezTo>
                    <a:pt x="0" y="40"/>
                    <a:pt x="48" y="0"/>
                    <a:pt x="108" y="0"/>
                  </a:cubicBezTo>
                  <a:cubicBezTo>
                    <a:pt x="167" y="0"/>
                    <a:pt x="216" y="40"/>
                    <a:pt x="216" y="89"/>
                  </a:cubicBezTo>
                  <a:cubicBezTo>
                    <a:pt x="204" y="89"/>
                    <a:pt x="204" y="89"/>
                    <a:pt x="204" y="89"/>
                  </a:cubicBezTo>
                  <a:cubicBezTo>
                    <a:pt x="204" y="47"/>
                    <a:pt x="161" y="12"/>
                    <a:pt x="108" y="12"/>
                  </a:cubicBezTo>
                  <a:cubicBezTo>
                    <a:pt x="55" y="12"/>
                    <a:pt x="12" y="47"/>
                    <a:pt x="12" y="89"/>
                  </a:cubicBezTo>
                  <a:cubicBezTo>
                    <a:pt x="12" y="111"/>
                    <a:pt x="22" y="131"/>
                    <a:pt x="39" y="145"/>
                  </a:cubicBezTo>
                  <a:cubicBezTo>
                    <a:pt x="42" y="147"/>
                    <a:pt x="42" y="150"/>
                    <a:pt x="41" y="153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69" y="162"/>
                    <a:pt x="69" y="162"/>
                    <a:pt x="69" y="162"/>
                  </a:cubicBezTo>
                  <a:cubicBezTo>
                    <a:pt x="71" y="162"/>
                    <a:pt x="72" y="162"/>
                    <a:pt x="73" y="162"/>
                  </a:cubicBezTo>
                  <a:cubicBezTo>
                    <a:pt x="79" y="164"/>
                    <a:pt x="84" y="165"/>
                    <a:pt x="90" y="166"/>
                  </a:cubicBezTo>
                  <a:cubicBezTo>
                    <a:pt x="88" y="178"/>
                    <a:pt x="88" y="178"/>
                    <a:pt x="88" y="178"/>
                  </a:cubicBezTo>
                  <a:cubicBezTo>
                    <a:pt x="83" y="177"/>
                    <a:pt x="77" y="176"/>
                    <a:pt x="72" y="174"/>
                  </a:cubicBezTo>
                  <a:cubicBezTo>
                    <a:pt x="14" y="198"/>
                    <a:pt x="14" y="198"/>
                    <a:pt x="14" y="198"/>
                  </a:cubicBezTo>
                  <a:cubicBezTo>
                    <a:pt x="13" y="198"/>
                    <a:pt x="12" y="198"/>
                    <a:pt x="12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12" name="Freeform 130">
              <a:extLst>
                <a:ext uri="{FF2B5EF4-FFF2-40B4-BE49-F238E27FC236}">
                  <a16:creationId xmlns:a16="http://schemas.microsoft.com/office/drawing/2014/main" id="{7E54516C-265B-F84F-9AC7-C2472BCC10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38" y="3167"/>
              <a:ext cx="266" cy="249"/>
            </a:xfrm>
            <a:custGeom>
              <a:avLst/>
              <a:gdLst>
                <a:gd name="T0" fmla="*/ 168 w 180"/>
                <a:gd name="T1" fmla="*/ 168 h 168"/>
                <a:gd name="T2" fmla="*/ 166 w 180"/>
                <a:gd name="T3" fmla="*/ 168 h 168"/>
                <a:gd name="T4" fmla="*/ 120 w 180"/>
                <a:gd name="T5" fmla="*/ 151 h 168"/>
                <a:gd name="T6" fmla="*/ 37 w 180"/>
                <a:gd name="T7" fmla="*/ 143 h 168"/>
                <a:gd name="T8" fmla="*/ 0 w 180"/>
                <a:gd name="T9" fmla="*/ 78 h 168"/>
                <a:gd name="T10" fmla="*/ 90 w 180"/>
                <a:gd name="T11" fmla="*/ 0 h 168"/>
                <a:gd name="T12" fmla="*/ 180 w 180"/>
                <a:gd name="T13" fmla="*/ 78 h 168"/>
                <a:gd name="T14" fmla="*/ 157 w 180"/>
                <a:gd name="T15" fmla="*/ 128 h 168"/>
                <a:gd name="T16" fmla="*/ 173 w 180"/>
                <a:gd name="T17" fmla="*/ 159 h 168"/>
                <a:gd name="T18" fmla="*/ 172 w 180"/>
                <a:gd name="T19" fmla="*/ 166 h 168"/>
                <a:gd name="T20" fmla="*/ 168 w 180"/>
                <a:gd name="T21" fmla="*/ 168 h 168"/>
                <a:gd name="T22" fmla="*/ 120 w 180"/>
                <a:gd name="T23" fmla="*/ 138 h 168"/>
                <a:gd name="T24" fmla="*/ 122 w 180"/>
                <a:gd name="T25" fmla="*/ 138 h 168"/>
                <a:gd name="T26" fmla="*/ 155 w 180"/>
                <a:gd name="T27" fmla="*/ 151 h 168"/>
                <a:gd name="T28" fmla="*/ 144 w 180"/>
                <a:gd name="T29" fmla="*/ 129 h 168"/>
                <a:gd name="T30" fmla="*/ 146 w 180"/>
                <a:gd name="T31" fmla="*/ 121 h 168"/>
                <a:gd name="T32" fmla="*/ 168 w 180"/>
                <a:gd name="T33" fmla="*/ 78 h 168"/>
                <a:gd name="T34" fmla="*/ 90 w 180"/>
                <a:gd name="T35" fmla="*/ 12 h 168"/>
                <a:gd name="T36" fmla="*/ 12 w 180"/>
                <a:gd name="T37" fmla="*/ 78 h 168"/>
                <a:gd name="T38" fmla="*/ 43 w 180"/>
                <a:gd name="T39" fmla="*/ 133 h 168"/>
                <a:gd name="T40" fmla="*/ 117 w 180"/>
                <a:gd name="T41" fmla="*/ 139 h 168"/>
                <a:gd name="T42" fmla="*/ 120 w 180"/>
                <a:gd name="T43" fmla="*/ 13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0" h="168">
                  <a:moveTo>
                    <a:pt x="168" y="168"/>
                  </a:moveTo>
                  <a:cubicBezTo>
                    <a:pt x="167" y="168"/>
                    <a:pt x="166" y="168"/>
                    <a:pt x="166" y="168"/>
                  </a:cubicBezTo>
                  <a:cubicBezTo>
                    <a:pt x="120" y="151"/>
                    <a:pt x="120" y="151"/>
                    <a:pt x="120" y="151"/>
                  </a:cubicBezTo>
                  <a:cubicBezTo>
                    <a:pt x="92" y="162"/>
                    <a:pt x="62" y="159"/>
                    <a:pt x="37" y="143"/>
                  </a:cubicBezTo>
                  <a:cubicBezTo>
                    <a:pt x="13" y="128"/>
                    <a:pt x="0" y="104"/>
                    <a:pt x="0" y="78"/>
                  </a:cubicBezTo>
                  <a:cubicBezTo>
                    <a:pt x="0" y="36"/>
                    <a:pt x="41" y="0"/>
                    <a:pt x="90" y="0"/>
                  </a:cubicBezTo>
                  <a:cubicBezTo>
                    <a:pt x="138" y="0"/>
                    <a:pt x="180" y="36"/>
                    <a:pt x="180" y="78"/>
                  </a:cubicBezTo>
                  <a:cubicBezTo>
                    <a:pt x="180" y="97"/>
                    <a:pt x="172" y="114"/>
                    <a:pt x="157" y="128"/>
                  </a:cubicBezTo>
                  <a:cubicBezTo>
                    <a:pt x="173" y="159"/>
                    <a:pt x="173" y="159"/>
                    <a:pt x="173" y="159"/>
                  </a:cubicBezTo>
                  <a:cubicBezTo>
                    <a:pt x="174" y="162"/>
                    <a:pt x="174" y="164"/>
                    <a:pt x="172" y="166"/>
                  </a:cubicBezTo>
                  <a:cubicBezTo>
                    <a:pt x="171" y="167"/>
                    <a:pt x="169" y="168"/>
                    <a:pt x="168" y="168"/>
                  </a:cubicBezTo>
                  <a:close/>
                  <a:moveTo>
                    <a:pt x="120" y="138"/>
                  </a:moveTo>
                  <a:cubicBezTo>
                    <a:pt x="120" y="138"/>
                    <a:pt x="121" y="138"/>
                    <a:pt x="122" y="138"/>
                  </a:cubicBezTo>
                  <a:cubicBezTo>
                    <a:pt x="155" y="151"/>
                    <a:pt x="155" y="151"/>
                    <a:pt x="155" y="151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43" y="126"/>
                    <a:pt x="144" y="123"/>
                    <a:pt x="146" y="121"/>
                  </a:cubicBezTo>
                  <a:cubicBezTo>
                    <a:pt x="160" y="110"/>
                    <a:pt x="168" y="95"/>
                    <a:pt x="168" y="78"/>
                  </a:cubicBezTo>
                  <a:cubicBezTo>
                    <a:pt x="168" y="42"/>
                    <a:pt x="132" y="12"/>
                    <a:pt x="90" y="12"/>
                  </a:cubicBezTo>
                  <a:cubicBezTo>
                    <a:pt x="47" y="12"/>
                    <a:pt x="12" y="42"/>
                    <a:pt x="12" y="78"/>
                  </a:cubicBezTo>
                  <a:cubicBezTo>
                    <a:pt x="12" y="99"/>
                    <a:pt x="23" y="120"/>
                    <a:pt x="43" y="133"/>
                  </a:cubicBezTo>
                  <a:cubicBezTo>
                    <a:pt x="65" y="147"/>
                    <a:pt x="93" y="149"/>
                    <a:pt x="117" y="139"/>
                  </a:cubicBezTo>
                  <a:cubicBezTo>
                    <a:pt x="118" y="138"/>
                    <a:pt x="119" y="138"/>
                    <a:pt x="120" y="1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218" name="Group 4">
            <a:extLst>
              <a:ext uri="{FF2B5EF4-FFF2-40B4-BE49-F238E27FC236}">
                <a16:creationId xmlns:a16="http://schemas.microsoft.com/office/drawing/2014/main" id="{6624F93D-A5D3-9049-9233-B5F6165978B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71933" y="3163253"/>
            <a:ext cx="495324" cy="388938"/>
            <a:chOff x="526" y="708"/>
            <a:chExt cx="433" cy="340"/>
          </a:xfrm>
          <a:solidFill>
            <a:schemeClr val="accent1"/>
          </a:solidFill>
        </p:grpSpPr>
        <p:sp>
          <p:nvSpPr>
            <p:cNvPr id="219" name="Freeform 5">
              <a:extLst>
                <a:ext uri="{FF2B5EF4-FFF2-40B4-BE49-F238E27FC236}">
                  <a16:creationId xmlns:a16="http://schemas.microsoft.com/office/drawing/2014/main" id="{2E8CDAC4-7731-2447-B17D-B9E13B8CE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" y="760"/>
              <a:ext cx="19" cy="288"/>
            </a:xfrm>
            <a:custGeom>
              <a:avLst/>
              <a:gdLst>
                <a:gd name="T0" fmla="*/ 6 w 12"/>
                <a:gd name="T1" fmla="*/ 193 h 193"/>
                <a:gd name="T2" fmla="*/ 0 w 12"/>
                <a:gd name="T3" fmla="*/ 187 h 193"/>
                <a:gd name="T4" fmla="*/ 0 w 12"/>
                <a:gd name="T5" fmla="*/ 6 h 193"/>
                <a:gd name="T6" fmla="*/ 6 w 12"/>
                <a:gd name="T7" fmla="*/ 0 h 193"/>
                <a:gd name="T8" fmla="*/ 12 w 12"/>
                <a:gd name="T9" fmla="*/ 6 h 193"/>
                <a:gd name="T10" fmla="*/ 12 w 12"/>
                <a:gd name="T11" fmla="*/ 187 h 193"/>
                <a:gd name="T12" fmla="*/ 6 w 12"/>
                <a:gd name="T13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93">
                  <a:moveTo>
                    <a:pt x="6" y="193"/>
                  </a:moveTo>
                  <a:cubicBezTo>
                    <a:pt x="3" y="193"/>
                    <a:pt x="0" y="191"/>
                    <a:pt x="0" y="18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87"/>
                    <a:pt x="12" y="187"/>
                    <a:pt x="12" y="187"/>
                  </a:cubicBezTo>
                  <a:cubicBezTo>
                    <a:pt x="12" y="191"/>
                    <a:pt x="9" y="193"/>
                    <a:pt x="6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0" name="Freeform 6">
              <a:extLst>
                <a:ext uri="{FF2B5EF4-FFF2-40B4-BE49-F238E27FC236}">
                  <a16:creationId xmlns:a16="http://schemas.microsoft.com/office/drawing/2014/main" id="{A2C94C49-2544-FA47-B321-D1783FB63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" y="1030"/>
              <a:ext cx="126" cy="18"/>
            </a:xfrm>
            <a:custGeom>
              <a:avLst/>
              <a:gdLst>
                <a:gd name="T0" fmla="*/ 76 w 82"/>
                <a:gd name="T1" fmla="*/ 12 h 12"/>
                <a:gd name="T2" fmla="*/ 6 w 82"/>
                <a:gd name="T3" fmla="*/ 12 h 12"/>
                <a:gd name="T4" fmla="*/ 0 w 82"/>
                <a:gd name="T5" fmla="*/ 6 h 12"/>
                <a:gd name="T6" fmla="*/ 6 w 82"/>
                <a:gd name="T7" fmla="*/ 0 h 12"/>
                <a:gd name="T8" fmla="*/ 76 w 82"/>
                <a:gd name="T9" fmla="*/ 0 h 12"/>
                <a:gd name="T10" fmla="*/ 82 w 82"/>
                <a:gd name="T11" fmla="*/ 6 h 12"/>
                <a:gd name="T12" fmla="*/ 76 w 8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12">
                  <a:moveTo>
                    <a:pt x="7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9" y="0"/>
                    <a:pt x="82" y="3"/>
                    <a:pt x="82" y="6"/>
                  </a:cubicBezTo>
                  <a:cubicBezTo>
                    <a:pt x="82" y="10"/>
                    <a:pt x="79" y="12"/>
                    <a:pt x="7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1" name="Freeform 7">
              <a:extLst>
                <a:ext uri="{FF2B5EF4-FFF2-40B4-BE49-F238E27FC236}">
                  <a16:creationId xmlns:a16="http://schemas.microsoft.com/office/drawing/2014/main" id="{781D715F-F7E0-F543-B710-788014F086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" y="727"/>
              <a:ext cx="146" cy="161"/>
            </a:xfrm>
            <a:custGeom>
              <a:avLst/>
              <a:gdLst>
                <a:gd name="T0" fmla="*/ 88 w 95"/>
                <a:gd name="T1" fmla="*/ 107 h 108"/>
                <a:gd name="T2" fmla="*/ 83 w 95"/>
                <a:gd name="T3" fmla="*/ 104 h 108"/>
                <a:gd name="T4" fmla="*/ 47 w 95"/>
                <a:gd name="T5" fmla="*/ 21 h 108"/>
                <a:gd name="T6" fmla="*/ 12 w 95"/>
                <a:gd name="T7" fmla="*/ 104 h 108"/>
                <a:gd name="T8" fmla="*/ 4 w 95"/>
                <a:gd name="T9" fmla="*/ 107 h 108"/>
                <a:gd name="T10" fmla="*/ 1 w 95"/>
                <a:gd name="T11" fmla="*/ 99 h 108"/>
                <a:gd name="T12" fmla="*/ 42 w 95"/>
                <a:gd name="T13" fmla="*/ 3 h 108"/>
                <a:gd name="T14" fmla="*/ 47 w 95"/>
                <a:gd name="T15" fmla="*/ 0 h 108"/>
                <a:gd name="T16" fmla="*/ 47 w 95"/>
                <a:gd name="T17" fmla="*/ 0 h 108"/>
                <a:gd name="T18" fmla="*/ 53 w 95"/>
                <a:gd name="T19" fmla="*/ 3 h 108"/>
                <a:gd name="T20" fmla="*/ 94 w 95"/>
                <a:gd name="T21" fmla="*/ 99 h 108"/>
                <a:gd name="T22" fmla="*/ 90 w 95"/>
                <a:gd name="T23" fmla="*/ 107 h 108"/>
                <a:gd name="T24" fmla="*/ 88 w 95"/>
                <a:gd name="T25" fmla="*/ 10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08">
                  <a:moveTo>
                    <a:pt x="88" y="107"/>
                  </a:moveTo>
                  <a:cubicBezTo>
                    <a:pt x="86" y="107"/>
                    <a:pt x="84" y="106"/>
                    <a:pt x="83" y="10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1" y="107"/>
                    <a:pt x="7" y="108"/>
                    <a:pt x="4" y="107"/>
                  </a:cubicBezTo>
                  <a:cubicBezTo>
                    <a:pt x="1" y="105"/>
                    <a:pt x="0" y="102"/>
                    <a:pt x="1" y="99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1"/>
                    <a:pt x="45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0" y="0"/>
                    <a:pt x="52" y="1"/>
                    <a:pt x="53" y="3"/>
                  </a:cubicBezTo>
                  <a:cubicBezTo>
                    <a:pt x="94" y="99"/>
                    <a:pt x="94" y="99"/>
                    <a:pt x="94" y="99"/>
                  </a:cubicBezTo>
                  <a:cubicBezTo>
                    <a:pt x="95" y="102"/>
                    <a:pt x="94" y="105"/>
                    <a:pt x="90" y="107"/>
                  </a:cubicBezTo>
                  <a:cubicBezTo>
                    <a:pt x="90" y="107"/>
                    <a:pt x="89" y="107"/>
                    <a:pt x="88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2" name="Freeform 8">
              <a:extLst>
                <a:ext uri="{FF2B5EF4-FFF2-40B4-BE49-F238E27FC236}">
                  <a16:creationId xmlns:a16="http://schemas.microsoft.com/office/drawing/2014/main" id="{0449EDE6-204A-E142-A345-649467F3CC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" y="708"/>
              <a:ext cx="73" cy="70"/>
            </a:xfrm>
            <a:custGeom>
              <a:avLst/>
              <a:gdLst>
                <a:gd name="T0" fmla="*/ 24 w 48"/>
                <a:gd name="T1" fmla="*/ 47 h 47"/>
                <a:gd name="T2" fmla="*/ 0 w 48"/>
                <a:gd name="T3" fmla="*/ 24 h 47"/>
                <a:gd name="T4" fmla="*/ 24 w 48"/>
                <a:gd name="T5" fmla="*/ 0 h 47"/>
                <a:gd name="T6" fmla="*/ 48 w 48"/>
                <a:gd name="T7" fmla="*/ 24 h 47"/>
                <a:gd name="T8" fmla="*/ 24 w 48"/>
                <a:gd name="T9" fmla="*/ 47 h 47"/>
                <a:gd name="T10" fmla="*/ 24 w 48"/>
                <a:gd name="T11" fmla="*/ 12 h 47"/>
                <a:gd name="T12" fmla="*/ 12 w 48"/>
                <a:gd name="T13" fmla="*/ 24 h 47"/>
                <a:gd name="T14" fmla="*/ 24 w 48"/>
                <a:gd name="T15" fmla="*/ 35 h 47"/>
                <a:gd name="T16" fmla="*/ 36 w 48"/>
                <a:gd name="T17" fmla="*/ 24 h 47"/>
                <a:gd name="T18" fmla="*/ 24 w 48"/>
                <a:gd name="T19" fmla="*/ 1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24" y="47"/>
                  </a:moveTo>
                  <a:cubicBezTo>
                    <a:pt x="11" y="47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7"/>
                    <a:pt x="24" y="47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5"/>
                    <a:pt x="24" y="35"/>
                  </a:cubicBezTo>
                  <a:cubicBezTo>
                    <a:pt x="30" y="35"/>
                    <a:pt x="36" y="30"/>
                    <a:pt x="36" y="24"/>
                  </a:cubicBezTo>
                  <a:cubicBezTo>
                    <a:pt x="36" y="17"/>
                    <a:pt x="30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3" name="Freeform 9">
              <a:extLst>
                <a:ext uri="{FF2B5EF4-FFF2-40B4-BE49-F238E27FC236}">
                  <a16:creationId xmlns:a16="http://schemas.microsoft.com/office/drawing/2014/main" id="{E4CF1E8A-68D5-C344-B526-2ACB3B2BED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8" y="869"/>
              <a:ext cx="142" cy="84"/>
            </a:xfrm>
            <a:custGeom>
              <a:avLst/>
              <a:gdLst>
                <a:gd name="T0" fmla="*/ 46 w 93"/>
                <a:gd name="T1" fmla="*/ 56 h 56"/>
                <a:gd name="T2" fmla="*/ 0 w 93"/>
                <a:gd name="T3" fmla="*/ 6 h 56"/>
                <a:gd name="T4" fmla="*/ 6 w 93"/>
                <a:gd name="T5" fmla="*/ 0 h 56"/>
                <a:gd name="T6" fmla="*/ 87 w 93"/>
                <a:gd name="T7" fmla="*/ 0 h 56"/>
                <a:gd name="T8" fmla="*/ 93 w 93"/>
                <a:gd name="T9" fmla="*/ 6 h 56"/>
                <a:gd name="T10" fmla="*/ 46 w 93"/>
                <a:gd name="T11" fmla="*/ 56 h 56"/>
                <a:gd name="T12" fmla="*/ 12 w 93"/>
                <a:gd name="T13" fmla="*/ 12 h 56"/>
                <a:gd name="T14" fmla="*/ 46 w 93"/>
                <a:gd name="T15" fmla="*/ 44 h 56"/>
                <a:gd name="T16" fmla="*/ 81 w 93"/>
                <a:gd name="T17" fmla="*/ 12 h 56"/>
                <a:gd name="T18" fmla="*/ 12 w 93"/>
                <a:gd name="T19" fmla="*/ 1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" h="56">
                  <a:moveTo>
                    <a:pt x="46" y="56"/>
                  </a:moveTo>
                  <a:cubicBezTo>
                    <a:pt x="20" y="56"/>
                    <a:pt x="0" y="35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91" y="0"/>
                    <a:pt x="93" y="3"/>
                    <a:pt x="93" y="6"/>
                  </a:cubicBezTo>
                  <a:cubicBezTo>
                    <a:pt x="93" y="35"/>
                    <a:pt x="73" y="56"/>
                    <a:pt x="46" y="56"/>
                  </a:cubicBezTo>
                  <a:close/>
                  <a:moveTo>
                    <a:pt x="12" y="12"/>
                  </a:moveTo>
                  <a:cubicBezTo>
                    <a:pt x="14" y="31"/>
                    <a:pt x="28" y="44"/>
                    <a:pt x="46" y="44"/>
                  </a:cubicBezTo>
                  <a:cubicBezTo>
                    <a:pt x="64" y="44"/>
                    <a:pt x="78" y="31"/>
                    <a:pt x="81" y="12"/>
                  </a:cubicBez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4" name="Freeform 10">
              <a:extLst>
                <a:ext uri="{FF2B5EF4-FFF2-40B4-BE49-F238E27FC236}">
                  <a16:creationId xmlns:a16="http://schemas.microsoft.com/office/drawing/2014/main" id="{58AF212D-5CEA-A842-96AF-38B28258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" y="726"/>
              <a:ext cx="146" cy="162"/>
            </a:xfrm>
            <a:custGeom>
              <a:avLst/>
              <a:gdLst>
                <a:gd name="T0" fmla="*/ 6 w 95"/>
                <a:gd name="T1" fmla="*/ 108 h 109"/>
                <a:gd name="T2" fmla="*/ 4 w 95"/>
                <a:gd name="T3" fmla="*/ 108 h 109"/>
                <a:gd name="T4" fmla="*/ 1 w 95"/>
                <a:gd name="T5" fmla="*/ 100 h 109"/>
                <a:gd name="T6" fmla="*/ 42 w 95"/>
                <a:gd name="T7" fmla="*/ 4 h 109"/>
                <a:gd name="T8" fmla="*/ 47 w 95"/>
                <a:gd name="T9" fmla="*/ 0 h 109"/>
                <a:gd name="T10" fmla="*/ 47 w 95"/>
                <a:gd name="T11" fmla="*/ 0 h 109"/>
                <a:gd name="T12" fmla="*/ 53 w 95"/>
                <a:gd name="T13" fmla="*/ 4 h 109"/>
                <a:gd name="T14" fmla="*/ 94 w 95"/>
                <a:gd name="T15" fmla="*/ 100 h 109"/>
                <a:gd name="T16" fmla="*/ 90 w 95"/>
                <a:gd name="T17" fmla="*/ 108 h 109"/>
                <a:gd name="T18" fmla="*/ 83 w 95"/>
                <a:gd name="T19" fmla="*/ 105 h 109"/>
                <a:gd name="T20" fmla="*/ 47 w 95"/>
                <a:gd name="T21" fmla="*/ 22 h 109"/>
                <a:gd name="T22" fmla="*/ 12 w 95"/>
                <a:gd name="T23" fmla="*/ 105 h 109"/>
                <a:gd name="T24" fmla="*/ 6 w 95"/>
                <a:gd name="T25" fmla="*/ 10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09">
                  <a:moveTo>
                    <a:pt x="6" y="108"/>
                  </a:moveTo>
                  <a:cubicBezTo>
                    <a:pt x="6" y="108"/>
                    <a:pt x="5" y="108"/>
                    <a:pt x="4" y="108"/>
                  </a:cubicBezTo>
                  <a:cubicBezTo>
                    <a:pt x="1" y="106"/>
                    <a:pt x="0" y="103"/>
                    <a:pt x="1" y="100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2"/>
                    <a:pt x="45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0" y="0"/>
                    <a:pt x="52" y="2"/>
                    <a:pt x="53" y="4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5" y="103"/>
                    <a:pt x="93" y="106"/>
                    <a:pt x="90" y="108"/>
                  </a:cubicBezTo>
                  <a:cubicBezTo>
                    <a:pt x="87" y="109"/>
                    <a:pt x="84" y="108"/>
                    <a:pt x="83" y="105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12" y="105"/>
                    <a:pt x="12" y="105"/>
                    <a:pt x="12" y="105"/>
                  </a:cubicBezTo>
                  <a:cubicBezTo>
                    <a:pt x="11" y="107"/>
                    <a:pt x="9" y="108"/>
                    <a:pt x="6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5" name="Freeform 11">
              <a:extLst>
                <a:ext uri="{FF2B5EF4-FFF2-40B4-BE49-F238E27FC236}">
                  <a16:creationId xmlns:a16="http://schemas.microsoft.com/office/drawing/2014/main" id="{9067C848-4E37-864F-8284-E48FC9AB41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3" y="869"/>
              <a:ext cx="144" cy="84"/>
            </a:xfrm>
            <a:custGeom>
              <a:avLst/>
              <a:gdLst>
                <a:gd name="T0" fmla="*/ 47 w 94"/>
                <a:gd name="T1" fmla="*/ 56 h 56"/>
                <a:gd name="T2" fmla="*/ 0 w 94"/>
                <a:gd name="T3" fmla="*/ 6 h 56"/>
                <a:gd name="T4" fmla="*/ 6 w 94"/>
                <a:gd name="T5" fmla="*/ 0 h 56"/>
                <a:gd name="T6" fmla="*/ 88 w 94"/>
                <a:gd name="T7" fmla="*/ 0 h 56"/>
                <a:gd name="T8" fmla="*/ 92 w 94"/>
                <a:gd name="T9" fmla="*/ 2 h 56"/>
                <a:gd name="T10" fmla="*/ 94 w 94"/>
                <a:gd name="T11" fmla="*/ 6 h 56"/>
                <a:gd name="T12" fmla="*/ 47 w 94"/>
                <a:gd name="T13" fmla="*/ 56 h 56"/>
                <a:gd name="T14" fmla="*/ 13 w 94"/>
                <a:gd name="T15" fmla="*/ 12 h 56"/>
                <a:gd name="T16" fmla="*/ 47 w 94"/>
                <a:gd name="T17" fmla="*/ 44 h 56"/>
                <a:gd name="T18" fmla="*/ 82 w 94"/>
                <a:gd name="T19" fmla="*/ 12 h 56"/>
                <a:gd name="T20" fmla="*/ 13 w 94"/>
                <a:gd name="T21" fmla="*/ 1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56">
                  <a:moveTo>
                    <a:pt x="47" y="56"/>
                  </a:moveTo>
                  <a:cubicBezTo>
                    <a:pt x="21" y="56"/>
                    <a:pt x="0" y="35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90" y="0"/>
                    <a:pt x="91" y="1"/>
                    <a:pt x="92" y="2"/>
                  </a:cubicBezTo>
                  <a:cubicBezTo>
                    <a:pt x="93" y="3"/>
                    <a:pt x="94" y="5"/>
                    <a:pt x="94" y="6"/>
                  </a:cubicBezTo>
                  <a:cubicBezTo>
                    <a:pt x="94" y="34"/>
                    <a:pt x="74" y="56"/>
                    <a:pt x="47" y="56"/>
                  </a:cubicBezTo>
                  <a:close/>
                  <a:moveTo>
                    <a:pt x="13" y="12"/>
                  </a:moveTo>
                  <a:cubicBezTo>
                    <a:pt x="15" y="31"/>
                    <a:pt x="29" y="44"/>
                    <a:pt x="47" y="44"/>
                  </a:cubicBezTo>
                  <a:cubicBezTo>
                    <a:pt x="65" y="44"/>
                    <a:pt x="79" y="31"/>
                    <a:pt x="82" y="12"/>
                  </a:cubicBezTo>
                  <a:lnTo>
                    <a:pt x="13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6" name="Freeform 12">
              <a:extLst>
                <a:ext uri="{FF2B5EF4-FFF2-40B4-BE49-F238E27FC236}">
                  <a16:creationId xmlns:a16="http://schemas.microsoft.com/office/drawing/2014/main" id="{9A7B4980-F4B3-A149-A900-28415FEB8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" y="726"/>
              <a:ext cx="153" cy="18"/>
            </a:xfrm>
            <a:custGeom>
              <a:avLst/>
              <a:gdLst>
                <a:gd name="T0" fmla="*/ 94 w 100"/>
                <a:gd name="T1" fmla="*/ 12 h 12"/>
                <a:gd name="T2" fmla="*/ 6 w 100"/>
                <a:gd name="T3" fmla="*/ 12 h 12"/>
                <a:gd name="T4" fmla="*/ 0 w 100"/>
                <a:gd name="T5" fmla="*/ 6 h 12"/>
                <a:gd name="T6" fmla="*/ 6 w 100"/>
                <a:gd name="T7" fmla="*/ 0 h 12"/>
                <a:gd name="T8" fmla="*/ 94 w 100"/>
                <a:gd name="T9" fmla="*/ 0 h 12"/>
                <a:gd name="T10" fmla="*/ 100 w 100"/>
                <a:gd name="T11" fmla="*/ 6 h 12"/>
                <a:gd name="T12" fmla="*/ 94 w 10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12">
                  <a:moveTo>
                    <a:pt x="9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8" y="0"/>
                    <a:pt x="100" y="3"/>
                    <a:pt x="100" y="6"/>
                  </a:cubicBezTo>
                  <a:cubicBezTo>
                    <a:pt x="100" y="10"/>
                    <a:pt x="98" y="12"/>
                    <a:pt x="9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7" name="Freeform 13">
              <a:extLst>
                <a:ext uri="{FF2B5EF4-FFF2-40B4-BE49-F238E27FC236}">
                  <a16:creationId xmlns:a16="http://schemas.microsoft.com/office/drawing/2014/main" id="{CD6B0A6B-597F-4E4C-A0FC-EFC38B204D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" y="726"/>
              <a:ext cx="172" cy="18"/>
            </a:xfrm>
            <a:custGeom>
              <a:avLst/>
              <a:gdLst>
                <a:gd name="T0" fmla="*/ 106 w 112"/>
                <a:gd name="T1" fmla="*/ 12 h 12"/>
                <a:gd name="T2" fmla="*/ 6 w 112"/>
                <a:gd name="T3" fmla="*/ 12 h 12"/>
                <a:gd name="T4" fmla="*/ 0 w 112"/>
                <a:gd name="T5" fmla="*/ 6 h 12"/>
                <a:gd name="T6" fmla="*/ 6 w 112"/>
                <a:gd name="T7" fmla="*/ 0 h 12"/>
                <a:gd name="T8" fmla="*/ 106 w 112"/>
                <a:gd name="T9" fmla="*/ 0 h 12"/>
                <a:gd name="T10" fmla="*/ 112 w 112"/>
                <a:gd name="T11" fmla="*/ 6 h 12"/>
                <a:gd name="T12" fmla="*/ 106 w 11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12">
                  <a:moveTo>
                    <a:pt x="10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09" y="0"/>
                    <a:pt x="112" y="3"/>
                    <a:pt x="112" y="6"/>
                  </a:cubicBezTo>
                  <a:cubicBezTo>
                    <a:pt x="112" y="9"/>
                    <a:pt x="109" y="12"/>
                    <a:pt x="10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34" name="Group 127">
            <a:extLst>
              <a:ext uri="{FF2B5EF4-FFF2-40B4-BE49-F238E27FC236}">
                <a16:creationId xmlns:a16="http://schemas.microsoft.com/office/drawing/2014/main" id="{26DA099A-68DD-4F43-8FC7-141CAF6D1F9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45733" y="3130536"/>
            <a:ext cx="464916" cy="454373"/>
            <a:chOff x="4656" y="1821"/>
            <a:chExt cx="441" cy="431"/>
          </a:xfrm>
          <a:solidFill>
            <a:schemeClr val="accent1"/>
          </a:solidFill>
        </p:grpSpPr>
        <p:sp>
          <p:nvSpPr>
            <p:cNvPr id="235" name="Freeform 128">
              <a:extLst>
                <a:ext uri="{FF2B5EF4-FFF2-40B4-BE49-F238E27FC236}">
                  <a16:creationId xmlns:a16="http://schemas.microsoft.com/office/drawing/2014/main" id="{78927280-4152-A345-AA5D-215134AE8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2" y="2037"/>
              <a:ext cx="415" cy="215"/>
            </a:xfrm>
            <a:custGeom>
              <a:avLst/>
              <a:gdLst>
                <a:gd name="T0" fmla="*/ 7 w 271"/>
                <a:gd name="T1" fmla="*/ 144 h 144"/>
                <a:gd name="T2" fmla="*/ 2 w 271"/>
                <a:gd name="T3" fmla="*/ 142 h 144"/>
                <a:gd name="T4" fmla="*/ 3 w 271"/>
                <a:gd name="T5" fmla="*/ 134 h 144"/>
                <a:gd name="T6" fmla="*/ 111 w 271"/>
                <a:gd name="T7" fmla="*/ 38 h 144"/>
                <a:gd name="T8" fmla="*/ 119 w 271"/>
                <a:gd name="T9" fmla="*/ 38 h 144"/>
                <a:gd name="T10" fmla="*/ 175 w 271"/>
                <a:gd name="T11" fmla="*/ 83 h 144"/>
                <a:gd name="T12" fmla="*/ 261 w 271"/>
                <a:gd name="T13" fmla="*/ 2 h 144"/>
                <a:gd name="T14" fmla="*/ 269 w 271"/>
                <a:gd name="T15" fmla="*/ 3 h 144"/>
                <a:gd name="T16" fmla="*/ 269 w 271"/>
                <a:gd name="T17" fmla="*/ 11 h 144"/>
                <a:gd name="T18" fmla="*/ 179 w 271"/>
                <a:gd name="T19" fmla="*/ 95 h 144"/>
                <a:gd name="T20" fmla="*/ 171 w 271"/>
                <a:gd name="T21" fmla="*/ 95 h 144"/>
                <a:gd name="T22" fmla="*/ 115 w 271"/>
                <a:gd name="T23" fmla="*/ 50 h 144"/>
                <a:gd name="T24" fmla="*/ 11 w 271"/>
                <a:gd name="T25" fmla="*/ 143 h 144"/>
                <a:gd name="T26" fmla="*/ 7 w 271"/>
                <a:gd name="T27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1" h="144">
                  <a:moveTo>
                    <a:pt x="7" y="144"/>
                  </a:moveTo>
                  <a:cubicBezTo>
                    <a:pt x="5" y="144"/>
                    <a:pt x="4" y="144"/>
                    <a:pt x="2" y="142"/>
                  </a:cubicBezTo>
                  <a:cubicBezTo>
                    <a:pt x="0" y="140"/>
                    <a:pt x="0" y="136"/>
                    <a:pt x="3" y="134"/>
                  </a:cubicBezTo>
                  <a:cubicBezTo>
                    <a:pt x="111" y="38"/>
                    <a:pt x="111" y="38"/>
                    <a:pt x="111" y="38"/>
                  </a:cubicBezTo>
                  <a:cubicBezTo>
                    <a:pt x="113" y="36"/>
                    <a:pt x="116" y="36"/>
                    <a:pt x="119" y="38"/>
                  </a:cubicBezTo>
                  <a:cubicBezTo>
                    <a:pt x="175" y="83"/>
                    <a:pt x="175" y="83"/>
                    <a:pt x="175" y="83"/>
                  </a:cubicBezTo>
                  <a:cubicBezTo>
                    <a:pt x="261" y="2"/>
                    <a:pt x="261" y="2"/>
                    <a:pt x="261" y="2"/>
                  </a:cubicBezTo>
                  <a:cubicBezTo>
                    <a:pt x="263" y="0"/>
                    <a:pt x="267" y="0"/>
                    <a:pt x="269" y="3"/>
                  </a:cubicBezTo>
                  <a:cubicBezTo>
                    <a:pt x="271" y="5"/>
                    <a:pt x="271" y="9"/>
                    <a:pt x="269" y="11"/>
                  </a:cubicBezTo>
                  <a:cubicBezTo>
                    <a:pt x="179" y="95"/>
                    <a:pt x="179" y="95"/>
                    <a:pt x="179" y="95"/>
                  </a:cubicBezTo>
                  <a:cubicBezTo>
                    <a:pt x="177" y="97"/>
                    <a:pt x="173" y="97"/>
                    <a:pt x="171" y="95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" y="143"/>
                    <a:pt x="11" y="143"/>
                    <a:pt x="11" y="143"/>
                  </a:cubicBezTo>
                  <a:cubicBezTo>
                    <a:pt x="10" y="144"/>
                    <a:pt x="8" y="144"/>
                    <a:pt x="7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6" name="Freeform 129">
              <a:extLst>
                <a:ext uri="{FF2B5EF4-FFF2-40B4-BE49-F238E27FC236}">
                  <a16:creationId xmlns:a16="http://schemas.microsoft.com/office/drawing/2014/main" id="{7096CC96-16F5-7E42-AA31-AC96F5CDDF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7" y="2038"/>
              <a:ext cx="90" cy="90"/>
            </a:xfrm>
            <a:custGeom>
              <a:avLst/>
              <a:gdLst>
                <a:gd name="T0" fmla="*/ 53 w 59"/>
                <a:gd name="T1" fmla="*/ 60 h 60"/>
                <a:gd name="T2" fmla="*/ 47 w 59"/>
                <a:gd name="T3" fmla="*/ 54 h 60"/>
                <a:gd name="T4" fmla="*/ 47 w 59"/>
                <a:gd name="T5" fmla="*/ 12 h 60"/>
                <a:gd name="T6" fmla="*/ 6 w 59"/>
                <a:gd name="T7" fmla="*/ 12 h 60"/>
                <a:gd name="T8" fmla="*/ 0 w 59"/>
                <a:gd name="T9" fmla="*/ 6 h 60"/>
                <a:gd name="T10" fmla="*/ 6 w 59"/>
                <a:gd name="T11" fmla="*/ 0 h 60"/>
                <a:gd name="T12" fmla="*/ 53 w 59"/>
                <a:gd name="T13" fmla="*/ 0 h 60"/>
                <a:gd name="T14" fmla="*/ 59 w 59"/>
                <a:gd name="T15" fmla="*/ 6 h 60"/>
                <a:gd name="T16" fmla="*/ 59 w 59"/>
                <a:gd name="T17" fmla="*/ 54 h 60"/>
                <a:gd name="T18" fmla="*/ 53 w 59"/>
                <a:gd name="T1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60">
                  <a:moveTo>
                    <a:pt x="53" y="60"/>
                  </a:moveTo>
                  <a:cubicBezTo>
                    <a:pt x="50" y="60"/>
                    <a:pt x="47" y="57"/>
                    <a:pt x="47" y="54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9" y="2"/>
                    <a:pt x="59" y="6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9" y="57"/>
                    <a:pt x="56" y="60"/>
                    <a:pt x="53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7" name="Freeform 130">
              <a:extLst>
                <a:ext uri="{FF2B5EF4-FFF2-40B4-BE49-F238E27FC236}">
                  <a16:creationId xmlns:a16="http://schemas.microsoft.com/office/drawing/2014/main" id="{8C889260-9971-2F40-8AA7-F1A4FF7B8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6" y="1821"/>
              <a:ext cx="331" cy="307"/>
            </a:xfrm>
            <a:custGeom>
              <a:avLst/>
              <a:gdLst>
                <a:gd name="T0" fmla="*/ 60 w 216"/>
                <a:gd name="T1" fmla="*/ 205 h 205"/>
                <a:gd name="T2" fmla="*/ 57 w 216"/>
                <a:gd name="T3" fmla="*/ 204 h 205"/>
                <a:gd name="T4" fmla="*/ 0 w 216"/>
                <a:gd name="T5" fmla="*/ 108 h 205"/>
                <a:gd name="T6" fmla="*/ 108 w 216"/>
                <a:gd name="T7" fmla="*/ 0 h 205"/>
                <a:gd name="T8" fmla="*/ 216 w 216"/>
                <a:gd name="T9" fmla="*/ 108 h 205"/>
                <a:gd name="T10" fmla="*/ 196 w 216"/>
                <a:gd name="T11" fmla="*/ 171 h 205"/>
                <a:gd name="T12" fmla="*/ 188 w 216"/>
                <a:gd name="T13" fmla="*/ 172 h 205"/>
                <a:gd name="T14" fmla="*/ 186 w 216"/>
                <a:gd name="T15" fmla="*/ 164 h 205"/>
                <a:gd name="T16" fmla="*/ 204 w 216"/>
                <a:gd name="T17" fmla="*/ 108 h 205"/>
                <a:gd name="T18" fmla="*/ 108 w 216"/>
                <a:gd name="T19" fmla="*/ 12 h 205"/>
                <a:gd name="T20" fmla="*/ 12 w 216"/>
                <a:gd name="T21" fmla="*/ 108 h 205"/>
                <a:gd name="T22" fmla="*/ 63 w 216"/>
                <a:gd name="T23" fmla="*/ 193 h 205"/>
                <a:gd name="T24" fmla="*/ 65 w 216"/>
                <a:gd name="T25" fmla="*/ 201 h 205"/>
                <a:gd name="T26" fmla="*/ 60 w 216"/>
                <a:gd name="T27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6" h="205">
                  <a:moveTo>
                    <a:pt x="60" y="205"/>
                  </a:moveTo>
                  <a:cubicBezTo>
                    <a:pt x="59" y="205"/>
                    <a:pt x="58" y="204"/>
                    <a:pt x="57" y="204"/>
                  </a:cubicBezTo>
                  <a:cubicBezTo>
                    <a:pt x="22" y="185"/>
                    <a:pt x="0" y="148"/>
                    <a:pt x="0" y="108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7" y="0"/>
                    <a:pt x="216" y="49"/>
                    <a:pt x="216" y="108"/>
                  </a:cubicBezTo>
                  <a:cubicBezTo>
                    <a:pt x="216" y="131"/>
                    <a:pt x="209" y="153"/>
                    <a:pt x="196" y="171"/>
                  </a:cubicBezTo>
                  <a:cubicBezTo>
                    <a:pt x="194" y="173"/>
                    <a:pt x="190" y="174"/>
                    <a:pt x="188" y="172"/>
                  </a:cubicBezTo>
                  <a:cubicBezTo>
                    <a:pt x="185" y="170"/>
                    <a:pt x="184" y="167"/>
                    <a:pt x="186" y="164"/>
                  </a:cubicBezTo>
                  <a:cubicBezTo>
                    <a:pt x="198" y="148"/>
                    <a:pt x="204" y="128"/>
                    <a:pt x="204" y="108"/>
                  </a:cubicBezTo>
                  <a:cubicBezTo>
                    <a:pt x="204" y="56"/>
                    <a:pt x="161" y="12"/>
                    <a:pt x="108" y="12"/>
                  </a:cubicBezTo>
                  <a:cubicBezTo>
                    <a:pt x="55" y="12"/>
                    <a:pt x="12" y="56"/>
                    <a:pt x="12" y="108"/>
                  </a:cubicBezTo>
                  <a:cubicBezTo>
                    <a:pt x="12" y="144"/>
                    <a:pt x="31" y="177"/>
                    <a:pt x="63" y="193"/>
                  </a:cubicBezTo>
                  <a:cubicBezTo>
                    <a:pt x="66" y="195"/>
                    <a:pt x="67" y="198"/>
                    <a:pt x="65" y="201"/>
                  </a:cubicBezTo>
                  <a:cubicBezTo>
                    <a:pt x="64" y="203"/>
                    <a:pt x="62" y="205"/>
                    <a:pt x="60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8" name="Freeform 131">
              <a:extLst>
                <a:ext uri="{FF2B5EF4-FFF2-40B4-BE49-F238E27FC236}">
                  <a16:creationId xmlns:a16="http://schemas.microsoft.com/office/drawing/2014/main" id="{A5D47A1B-2141-4945-9F0E-589BB8088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2" y="2035"/>
              <a:ext cx="19" cy="39"/>
            </a:xfrm>
            <a:custGeom>
              <a:avLst/>
              <a:gdLst>
                <a:gd name="T0" fmla="*/ 6 w 12"/>
                <a:gd name="T1" fmla="*/ 26 h 26"/>
                <a:gd name="T2" fmla="*/ 0 w 12"/>
                <a:gd name="T3" fmla="*/ 20 h 26"/>
                <a:gd name="T4" fmla="*/ 0 w 12"/>
                <a:gd name="T5" fmla="*/ 6 h 26"/>
                <a:gd name="T6" fmla="*/ 6 w 12"/>
                <a:gd name="T7" fmla="*/ 0 h 26"/>
                <a:gd name="T8" fmla="*/ 12 w 12"/>
                <a:gd name="T9" fmla="*/ 6 h 26"/>
                <a:gd name="T10" fmla="*/ 12 w 12"/>
                <a:gd name="T11" fmla="*/ 20 h 26"/>
                <a:gd name="T12" fmla="*/ 6 w 12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6">
                  <a:moveTo>
                    <a:pt x="6" y="26"/>
                  </a:moveTo>
                  <a:cubicBezTo>
                    <a:pt x="3" y="26"/>
                    <a:pt x="0" y="23"/>
                    <a:pt x="0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3"/>
                    <a:pt x="9" y="26"/>
                    <a:pt x="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9" name="Freeform 132">
              <a:extLst>
                <a:ext uri="{FF2B5EF4-FFF2-40B4-BE49-F238E27FC236}">
                  <a16:creationId xmlns:a16="http://schemas.microsoft.com/office/drawing/2014/main" id="{C5C6BBAC-F34B-7C43-9879-1B7567B25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2" y="1893"/>
              <a:ext cx="19" cy="39"/>
            </a:xfrm>
            <a:custGeom>
              <a:avLst/>
              <a:gdLst>
                <a:gd name="T0" fmla="*/ 6 w 12"/>
                <a:gd name="T1" fmla="*/ 26 h 26"/>
                <a:gd name="T2" fmla="*/ 0 w 12"/>
                <a:gd name="T3" fmla="*/ 20 h 26"/>
                <a:gd name="T4" fmla="*/ 0 w 12"/>
                <a:gd name="T5" fmla="*/ 6 h 26"/>
                <a:gd name="T6" fmla="*/ 6 w 12"/>
                <a:gd name="T7" fmla="*/ 0 h 26"/>
                <a:gd name="T8" fmla="*/ 12 w 12"/>
                <a:gd name="T9" fmla="*/ 6 h 26"/>
                <a:gd name="T10" fmla="*/ 12 w 12"/>
                <a:gd name="T11" fmla="*/ 20 h 26"/>
                <a:gd name="T12" fmla="*/ 6 w 12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6">
                  <a:moveTo>
                    <a:pt x="6" y="26"/>
                  </a:moveTo>
                  <a:cubicBezTo>
                    <a:pt x="3" y="26"/>
                    <a:pt x="0" y="23"/>
                    <a:pt x="0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3"/>
                    <a:pt x="9" y="26"/>
                    <a:pt x="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0" name="Freeform 133">
              <a:extLst>
                <a:ext uri="{FF2B5EF4-FFF2-40B4-BE49-F238E27FC236}">
                  <a16:creationId xmlns:a16="http://schemas.microsoft.com/office/drawing/2014/main" id="{0E22282C-227B-014F-891F-C55AF7AEC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0" y="1914"/>
              <a:ext cx="81" cy="139"/>
            </a:xfrm>
            <a:custGeom>
              <a:avLst/>
              <a:gdLst>
                <a:gd name="T0" fmla="*/ 27 w 53"/>
                <a:gd name="T1" fmla="*/ 93 h 93"/>
                <a:gd name="T2" fmla="*/ 0 w 53"/>
                <a:gd name="T3" fmla="*/ 67 h 93"/>
                <a:gd name="T4" fmla="*/ 6 w 53"/>
                <a:gd name="T5" fmla="*/ 61 h 93"/>
                <a:gd name="T6" fmla="*/ 12 w 53"/>
                <a:gd name="T7" fmla="*/ 67 h 93"/>
                <a:gd name="T8" fmla="*/ 27 w 53"/>
                <a:gd name="T9" fmla="*/ 81 h 93"/>
                <a:gd name="T10" fmla="*/ 41 w 53"/>
                <a:gd name="T11" fmla="*/ 67 h 93"/>
                <a:gd name="T12" fmla="*/ 27 w 53"/>
                <a:gd name="T13" fmla="*/ 52 h 93"/>
                <a:gd name="T14" fmla="*/ 0 w 53"/>
                <a:gd name="T15" fmla="*/ 26 h 93"/>
                <a:gd name="T16" fmla="*/ 27 w 53"/>
                <a:gd name="T17" fmla="*/ 0 h 93"/>
                <a:gd name="T18" fmla="*/ 53 w 53"/>
                <a:gd name="T19" fmla="*/ 26 h 93"/>
                <a:gd name="T20" fmla="*/ 47 w 53"/>
                <a:gd name="T21" fmla="*/ 32 h 93"/>
                <a:gd name="T22" fmla="*/ 41 w 53"/>
                <a:gd name="T23" fmla="*/ 26 h 93"/>
                <a:gd name="T24" fmla="*/ 27 w 53"/>
                <a:gd name="T25" fmla="*/ 12 h 93"/>
                <a:gd name="T26" fmla="*/ 12 w 53"/>
                <a:gd name="T27" fmla="*/ 26 h 93"/>
                <a:gd name="T28" fmla="*/ 27 w 53"/>
                <a:gd name="T29" fmla="*/ 40 h 93"/>
                <a:gd name="T30" fmla="*/ 53 w 53"/>
                <a:gd name="T31" fmla="*/ 67 h 93"/>
                <a:gd name="T32" fmla="*/ 27 w 53"/>
                <a:gd name="T33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93">
                  <a:moveTo>
                    <a:pt x="27" y="93"/>
                  </a:moveTo>
                  <a:cubicBezTo>
                    <a:pt x="12" y="93"/>
                    <a:pt x="0" y="81"/>
                    <a:pt x="0" y="67"/>
                  </a:cubicBezTo>
                  <a:cubicBezTo>
                    <a:pt x="0" y="64"/>
                    <a:pt x="3" y="61"/>
                    <a:pt x="6" y="61"/>
                  </a:cubicBezTo>
                  <a:cubicBezTo>
                    <a:pt x="10" y="61"/>
                    <a:pt x="12" y="64"/>
                    <a:pt x="12" y="67"/>
                  </a:cubicBezTo>
                  <a:cubicBezTo>
                    <a:pt x="12" y="75"/>
                    <a:pt x="19" y="81"/>
                    <a:pt x="27" y="81"/>
                  </a:cubicBezTo>
                  <a:cubicBezTo>
                    <a:pt x="35" y="81"/>
                    <a:pt x="41" y="75"/>
                    <a:pt x="41" y="67"/>
                  </a:cubicBezTo>
                  <a:cubicBezTo>
                    <a:pt x="41" y="59"/>
                    <a:pt x="35" y="52"/>
                    <a:pt x="27" y="52"/>
                  </a:cubicBezTo>
                  <a:cubicBezTo>
                    <a:pt x="12" y="52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1" y="0"/>
                    <a:pt x="53" y="12"/>
                    <a:pt x="53" y="26"/>
                  </a:cubicBezTo>
                  <a:cubicBezTo>
                    <a:pt x="53" y="29"/>
                    <a:pt x="51" y="32"/>
                    <a:pt x="47" y="32"/>
                  </a:cubicBezTo>
                  <a:cubicBezTo>
                    <a:pt x="44" y="32"/>
                    <a:pt x="41" y="29"/>
                    <a:pt x="41" y="26"/>
                  </a:cubicBezTo>
                  <a:cubicBezTo>
                    <a:pt x="41" y="18"/>
                    <a:pt x="35" y="12"/>
                    <a:pt x="27" y="12"/>
                  </a:cubicBezTo>
                  <a:cubicBezTo>
                    <a:pt x="19" y="12"/>
                    <a:pt x="12" y="18"/>
                    <a:pt x="12" y="26"/>
                  </a:cubicBezTo>
                  <a:cubicBezTo>
                    <a:pt x="12" y="34"/>
                    <a:pt x="19" y="40"/>
                    <a:pt x="27" y="40"/>
                  </a:cubicBezTo>
                  <a:cubicBezTo>
                    <a:pt x="41" y="40"/>
                    <a:pt x="53" y="52"/>
                    <a:pt x="53" y="67"/>
                  </a:cubicBezTo>
                  <a:cubicBezTo>
                    <a:pt x="53" y="81"/>
                    <a:pt x="41" y="93"/>
                    <a:pt x="27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41" name="Group 21">
            <a:extLst>
              <a:ext uri="{FF2B5EF4-FFF2-40B4-BE49-F238E27FC236}">
                <a16:creationId xmlns:a16="http://schemas.microsoft.com/office/drawing/2014/main" id="{DF8633A8-0907-CE44-BEF9-83365247F28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20433" y="3170602"/>
            <a:ext cx="473118" cy="374241"/>
            <a:chOff x="526" y="695"/>
            <a:chExt cx="445" cy="352"/>
          </a:xfrm>
          <a:solidFill>
            <a:schemeClr val="accent1"/>
          </a:solidFill>
        </p:grpSpPr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0AA12124-D907-9A4D-80E8-82D0A9B10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" y="741"/>
              <a:ext cx="382" cy="306"/>
            </a:xfrm>
            <a:custGeom>
              <a:avLst/>
              <a:gdLst>
                <a:gd name="T0" fmla="*/ 243 w 250"/>
                <a:gd name="T1" fmla="*/ 191 h 204"/>
                <a:gd name="T2" fmla="*/ 13 w 250"/>
                <a:gd name="T3" fmla="*/ 191 h 204"/>
                <a:gd name="T4" fmla="*/ 13 w 250"/>
                <a:gd name="T5" fmla="*/ 8 h 204"/>
                <a:gd name="T6" fmla="*/ 7 w 250"/>
                <a:gd name="T7" fmla="*/ 0 h 204"/>
                <a:gd name="T8" fmla="*/ 0 w 250"/>
                <a:gd name="T9" fmla="*/ 8 h 204"/>
                <a:gd name="T10" fmla="*/ 0 w 250"/>
                <a:gd name="T11" fmla="*/ 198 h 204"/>
                <a:gd name="T12" fmla="*/ 7 w 250"/>
                <a:gd name="T13" fmla="*/ 204 h 204"/>
                <a:gd name="T14" fmla="*/ 243 w 250"/>
                <a:gd name="T15" fmla="*/ 204 h 204"/>
                <a:gd name="T16" fmla="*/ 250 w 250"/>
                <a:gd name="T17" fmla="*/ 198 h 204"/>
                <a:gd name="T18" fmla="*/ 243 w 250"/>
                <a:gd name="T19" fmla="*/ 19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0" h="204">
                  <a:moveTo>
                    <a:pt x="243" y="191"/>
                  </a:moveTo>
                  <a:cubicBezTo>
                    <a:pt x="13" y="191"/>
                    <a:pt x="13" y="191"/>
                    <a:pt x="13" y="191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4"/>
                    <a:pt x="10" y="0"/>
                    <a:pt x="7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1"/>
                    <a:pt x="3" y="204"/>
                    <a:pt x="7" y="204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7" y="204"/>
                    <a:pt x="250" y="201"/>
                    <a:pt x="250" y="198"/>
                  </a:cubicBezTo>
                  <a:cubicBezTo>
                    <a:pt x="250" y="194"/>
                    <a:pt x="247" y="191"/>
                    <a:pt x="243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F4562066-1535-0A41-9AF3-02D89DD896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3" y="695"/>
              <a:ext cx="398" cy="284"/>
            </a:xfrm>
            <a:custGeom>
              <a:avLst/>
              <a:gdLst>
                <a:gd name="T0" fmla="*/ 208 w 260"/>
                <a:gd name="T1" fmla="*/ 0 h 190"/>
                <a:gd name="T2" fmla="*/ 157 w 260"/>
                <a:gd name="T3" fmla="*/ 51 h 190"/>
                <a:gd name="T4" fmla="*/ 173 w 260"/>
                <a:gd name="T5" fmla="*/ 89 h 190"/>
                <a:gd name="T6" fmla="*/ 149 w 260"/>
                <a:gd name="T7" fmla="*/ 122 h 190"/>
                <a:gd name="T8" fmla="*/ 139 w 260"/>
                <a:gd name="T9" fmla="*/ 120 h 190"/>
                <a:gd name="T10" fmla="*/ 122 w 260"/>
                <a:gd name="T11" fmla="*/ 126 h 190"/>
                <a:gd name="T12" fmla="*/ 104 w 260"/>
                <a:gd name="T13" fmla="*/ 113 h 190"/>
                <a:gd name="T14" fmla="*/ 106 w 260"/>
                <a:gd name="T15" fmla="*/ 104 h 190"/>
                <a:gd name="T16" fmla="*/ 80 w 260"/>
                <a:gd name="T17" fmla="*/ 78 h 190"/>
                <a:gd name="T18" fmla="*/ 55 w 260"/>
                <a:gd name="T19" fmla="*/ 104 h 190"/>
                <a:gd name="T20" fmla="*/ 59 w 260"/>
                <a:gd name="T21" fmla="*/ 118 h 190"/>
                <a:gd name="T22" fmla="*/ 37 w 260"/>
                <a:gd name="T23" fmla="*/ 141 h 190"/>
                <a:gd name="T24" fmla="*/ 26 w 260"/>
                <a:gd name="T25" fmla="*/ 139 h 190"/>
                <a:gd name="T26" fmla="*/ 0 w 260"/>
                <a:gd name="T27" fmla="*/ 164 h 190"/>
                <a:gd name="T28" fmla="*/ 26 w 260"/>
                <a:gd name="T29" fmla="*/ 190 h 190"/>
                <a:gd name="T30" fmla="*/ 52 w 260"/>
                <a:gd name="T31" fmla="*/ 164 h 190"/>
                <a:gd name="T32" fmla="*/ 47 w 260"/>
                <a:gd name="T33" fmla="*/ 150 h 190"/>
                <a:gd name="T34" fmla="*/ 69 w 260"/>
                <a:gd name="T35" fmla="*/ 127 h 190"/>
                <a:gd name="T36" fmla="*/ 80 w 260"/>
                <a:gd name="T37" fmla="*/ 130 h 190"/>
                <a:gd name="T38" fmla="*/ 97 w 260"/>
                <a:gd name="T39" fmla="*/ 123 h 190"/>
                <a:gd name="T40" fmla="*/ 115 w 260"/>
                <a:gd name="T41" fmla="*/ 137 h 190"/>
                <a:gd name="T42" fmla="*/ 113 w 260"/>
                <a:gd name="T43" fmla="*/ 146 h 190"/>
                <a:gd name="T44" fmla="*/ 139 w 260"/>
                <a:gd name="T45" fmla="*/ 171 h 190"/>
                <a:gd name="T46" fmla="*/ 165 w 260"/>
                <a:gd name="T47" fmla="*/ 146 h 190"/>
                <a:gd name="T48" fmla="*/ 159 w 260"/>
                <a:gd name="T49" fmla="*/ 130 h 190"/>
                <a:gd name="T50" fmla="*/ 183 w 260"/>
                <a:gd name="T51" fmla="*/ 97 h 190"/>
                <a:gd name="T52" fmla="*/ 208 w 260"/>
                <a:gd name="T53" fmla="*/ 103 h 190"/>
                <a:gd name="T54" fmla="*/ 260 w 260"/>
                <a:gd name="T55" fmla="*/ 51 h 190"/>
                <a:gd name="T56" fmla="*/ 208 w 260"/>
                <a:gd name="T57" fmla="*/ 0 h 190"/>
                <a:gd name="T58" fmla="*/ 38 w 260"/>
                <a:gd name="T59" fmla="*/ 164 h 190"/>
                <a:gd name="T60" fmla="*/ 26 w 260"/>
                <a:gd name="T61" fmla="*/ 177 h 190"/>
                <a:gd name="T62" fmla="*/ 13 w 260"/>
                <a:gd name="T63" fmla="*/ 164 h 190"/>
                <a:gd name="T64" fmla="*/ 26 w 260"/>
                <a:gd name="T65" fmla="*/ 152 h 190"/>
                <a:gd name="T66" fmla="*/ 28 w 260"/>
                <a:gd name="T67" fmla="*/ 152 h 190"/>
                <a:gd name="T68" fmla="*/ 37 w 260"/>
                <a:gd name="T69" fmla="*/ 161 h 190"/>
                <a:gd name="T70" fmla="*/ 38 w 260"/>
                <a:gd name="T71" fmla="*/ 164 h 190"/>
                <a:gd name="T72" fmla="*/ 80 w 260"/>
                <a:gd name="T73" fmla="*/ 116 h 190"/>
                <a:gd name="T74" fmla="*/ 78 w 260"/>
                <a:gd name="T75" fmla="*/ 116 h 190"/>
                <a:gd name="T76" fmla="*/ 69 w 260"/>
                <a:gd name="T77" fmla="*/ 107 h 190"/>
                <a:gd name="T78" fmla="*/ 69 w 260"/>
                <a:gd name="T79" fmla="*/ 104 h 190"/>
                <a:gd name="T80" fmla="*/ 80 w 260"/>
                <a:gd name="T81" fmla="*/ 91 h 190"/>
                <a:gd name="T82" fmla="*/ 93 w 260"/>
                <a:gd name="T83" fmla="*/ 104 h 190"/>
                <a:gd name="T84" fmla="*/ 93 w 260"/>
                <a:gd name="T85" fmla="*/ 105 h 190"/>
                <a:gd name="T86" fmla="*/ 85 w 260"/>
                <a:gd name="T87" fmla="*/ 115 h 190"/>
                <a:gd name="T88" fmla="*/ 80 w 260"/>
                <a:gd name="T89" fmla="*/ 116 h 190"/>
                <a:gd name="T90" fmla="*/ 151 w 260"/>
                <a:gd name="T91" fmla="*/ 146 h 190"/>
                <a:gd name="T92" fmla="*/ 139 w 260"/>
                <a:gd name="T93" fmla="*/ 158 h 190"/>
                <a:gd name="T94" fmla="*/ 126 w 260"/>
                <a:gd name="T95" fmla="*/ 146 h 190"/>
                <a:gd name="T96" fmla="*/ 126 w 260"/>
                <a:gd name="T97" fmla="*/ 145 h 190"/>
                <a:gd name="T98" fmla="*/ 134 w 260"/>
                <a:gd name="T99" fmla="*/ 134 h 190"/>
                <a:gd name="T100" fmla="*/ 139 w 260"/>
                <a:gd name="T101" fmla="*/ 133 h 190"/>
                <a:gd name="T102" fmla="*/ 140 w 260"/>
                <a:gd name="T103" fmla="*/ 133 h 190"/>
                <a:gd name="T104" fmla="*/ 151 w 260"/>
                <a:gd name="T105" fmla="*/ 141 h 190"/>
                <a:gd name="T106" fmla="*/ 151 w 260"/>
                <a:gd name="T107" fmla="*/ 146 h 190"/>
                <a:gd name="T108" fmla="*/ 208 w 260"/>
                <a:gd name="T109" fmla="*/ 90 h 190"/>
                <a:gd name="T110" fmla="*/ 191 w 260"/>
                <a:gd name="T111" fmla="*/ 86 h 190"/>
                <a:gd name="T112" fmla="*/ 181 w 260"/>
                <a:gd name="T113" fmla="*/ 78 h 190"/>
                <a:gd name="T114" fmla="*/ 170 w 260"/>
                <a:gd name="T115" fmla="*/ 51 h 190"/>
                <a:gd name="T116" fmla="*/ 208 w 260"/>
                <a:gd name="T117" fmla="*/ 13 h 190"/>
                <a:gd name="T118" fmla="*/ 247 w 260"/>
                <a:gd name="T119" fmla="*/ 51 h 190"/>
                <a:gd name="T120" fmla="*/ 208 w 260"/>
                <a:gd name="T121" fmla="*/ 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0" h="190">
                  <a:moveTo>
                    <a:pt x="208" y="0"/>
                  </a:moveTo>
                  <a:cubicBezTo>
                    <a:pt x="180" y="0"/>
                    <a:pt x="157" y="23"/>
                    <a:pt x="157" y="51"/>
                  </a:cubicBezTo>
                  <a:cubicBezTo>
                    <a:pt x="157" y="66"/>
                    <a:pt x="163" y="80"/>
                    <a:pt x="173" y="89"/>
                  </a:cubicBezTo>
                  <a:cubicBezTo>
                    <a:pt x="149" y="122"/>
                    <a:pt x="149" y="122"/>
                    <a:pt x="149" y="122"/>
                  </a:cubicBezTo>
                  <a:cubicBezTo>
                    <a:pt x="145" y="121"/>
                    <a:pt x="142" y="120"/>
                    <a:pt x="139" y="120"/>
                  </a:cubicBezTo>
                  <a:cubicBezTo>
                    <a:pt x="133" y="120"/>
                    <a:pt x="126" y="122"/>
                    <a:pt x="122" y="126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106" y="110"/>
                    <a:pt x="106" y="107"/>
                    <a:pt x="106" y="104"/>
                  </a:cubicBezTo>
                  <a:cubicBezTo>
                    <a:pt x="106" y="90"/>
                    <a:pt x="94" y="78"/>
                    <a:pt x="80" y="78"/>
                  </a:cubicBezTo>
                  <a:cubicBezTo>
                    <a:pt x="67" y="78"/>
                    <a:pt x="55" y="90"/>
                    <a:pt x="55" y="104"/>
                  </a:cubicBezTo>
                  <a:cubicBezTo>
                    <a:pt x="55" y="109"/>
                    <a:pt x="56" y="114"/>
                    <a:pt x="59" y="118"/>
                  </a:cubicBezTo>
                  <a:cubicBezTo>
                    <a:pt x="37" y="141"/>
                    <a:pt x="37" y="141"/>
                    <a:pt x="37" y="141"/>
                  </a:cubicBezTo>
                  <a:cubicBezTo>
                    <a:pt x="34" y="139"/>
                    <a:pt x="30" y="139"/>
                    <a:pt x="26" y="139"/>
                  </a:cubicBezTo>
                  <a:cubicBezTo>
                    <a:pt x="12" y="139"/>
                    <a:pt x="0" y="150"/>
                    <a:pt x="0" y="164"/>
                  </a:cubicBezTo>
                  <a:cubicBezTo>
                    <a:pt x="0" y="179"/>
                    <a:pt x="12" y="190"/>
                    <a:pt x="26" y="190"/>
                  </a:cubicBezTo>
                  <a:cubicBezTo>
                    <a:pt x="40" y="190"/>
                    <a:pt x="52" y="179"/>
                    <a:pt x="52" y="164"/>
                  </a:cubicBezTo>
                  <a:cubicBezTo>
                    <a:pt x="52" y="159"/>
                    <a:pt x="50" y="155"/>
                    <a:pt x="47" y="150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72" y="129"/>
                    <a:pt x="77" y="130"/>
                    <a:pt x="80" y="130"/>
                  </a:cubicBezTo>
                  <a:cubicBezTo>
                    <a:pt x="86" y="130"/>
                    <a:pt x="93" y="127"/>
                    <a:pt x="97" y="123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4" y="139"/>
                    <a:pt x="113" y="142"/>
                    <a:pt x="113" y="146"/>
                  </a:cubicBezTo>
                  <a:cubicBezTo>
                    <a:pt x="113" y="159"/>
                    <a:pt x="125" y="171"/>
                    <a:pt x="139" y="171"/>
                  </a:cubicBezTo>
                  <a:cubicBezTo>
                    <a:pt x="153" y="171"/>
                    <a:pt x="165" y="159"/>
                    <a:pt x="165" y="146"/>
                  </a:cubicBezTo>
                  <a:cubicBezTo>
                    <a:pt x="165" y="139"/>
                    <a:pt x="162" y="134"/>
                    <a:pt x="159" y="130"/>
                  </a:cubicBezTo>
                  <a:cubicBezTo>
                    <a:pt x="183" y="97"/>
                    <a:pt x="183" y="97"/>
                    <a:pt x="183" y="97"/>
                  </a:cubicBezTo>
                  <a:cubicBezTo>
                    <a:pt x="191" y="101"/>
                    <a:pt x="199" y="103"/>
                    <a:pt x="208" y="103"/>
                  </a:cubicBezTo>
                  <a:cubicBezTo>
                    <a:pt x="237" y="103"/>
                    <a:pt x="260" y="80"/>
                    <a:pt x="260" y="51"/>
                  </a:cubicBezTo>
                  <a:cubicBezTo>
                    <a:pt x="260" y="23"/>
                    <a:pt x="237" y="0"/>
                    <a:pt x="208" y="0"/>
                  </a:cubicBezTo>
                  <a:close/>
                  <a:moveTo>
                    <a:pt x="38" y="164"/>
                  </a:moveTo>
                  <a:cubicBezTo>
                    <a:pt x="38" y="172"/>
                    <a:pt x="33" y="177"/>
                    <a:pt x="26" y="177"/>
                  </a:cubicBezTo>
                  <a:cubicBezTo>
                    <a:pt x="19" y="177"/>
                    <a:pt x="13" y="172"/>
                    <a:pt x="13" y="164"/>
                  </a:cubicBezTo>
                  <a:cubicBezTo>
                    <a:pt x="13" y="157"/>
                    <a:pt x="19" y="152"/>
                    <a:pt x="26" y="152"/>
                  </a:cubicBezTo>
                  <a:cubicBezTo>
                    <a:pt x="27" y="152"/>
                    <a:pt x="28" y="152"/>
                    <a:pt x="28" y="152"/>
                  </a:cubicBezTo>
                  <a:cubicBezTo>
                    <a:pt x="33" y="153"/>
                    <a:pt x="37" y="156"/>
                    <a:pt x="37" y="161"/>
                  </a:cubicBezTo>
                  <a:cubicBezTo>
                    <a:pt x="38" y="162"/>
                    <a:pt x="38" y="164"/>
                    <a:pt x="38" y="164"/>
                  </a:cubicBezTo>
                  <a:close/>
                  <a:moveTo>
                    <a:pt x="80" y="116"/>
                  </a:moveTo>
                  <a:cubicBezTo>
                    <a:pt x="80" y="116"/>
                    <a:pt x="79" y="116"/>
                    <a:pt x="78" y="116"/>
                  </a:cubicBezTo>
                  <a:cubicBezTo>
                    <a:pt x="74" y="115"/>
                    <a:pt x="69" y="112"/>
                    <a:pt x="69" y="107"/>
                  </a:cubicBezTo>
                  <a:cubicBezTo>
                    <a:pt x="69" y="106"/>
                    <a:pt x="69" y="105"/>
                    <a:pt x="69" y="104"/>
                  </a:cubicBezTo>
                  <a:cubicBezTo>
                    <a:pt x="69" y="97"/>
                    <a:pt x="74" y="91"/>
                    <a:pt x="80" y="91"/>
                  </a:cubicBezTo>
                  <a:cubicBezTo>
                    <a:pt x="87" y="91"/>
                    <a:pt x="93" y="97"/>
                    <a:pt x="93" y="104"/>
                  </a:cubicBezTo>
                  <a:cubicBezTo>
                    <a:pt x="93" y="105"/>
                    <a:pt x="93" y="105"/>
                    <a:pt x="93" y="105"/>
                  </a:cubicBezTo>
                  <a:cubicBezTo>
                    <a:pt x="93" y="109"/>
                    <a:pt x="90" y="114"/>
                    <a:pt x="85" y="115"/>
                  </a:cubicBezTo>
                  <a:cubicBezTo>
                    <a:pt x="84" y="116"/>
                    <a:pt x="82" y="116"/>
                    <a:pt x="80" y="116"/>
                  </a:cubicBezTo>
                  <a:close/>
                  <a:moveTo>
                    <a:pt x="151" y="146"/>
                  </a:moveTo>
                  <a:cubicBezTo>
                    <a:pt x="151" y="152"/>
                    <a:pt x="145" y="158"/>
                    <a:pt x="139" y="158"/>
                  </a:cubicBezTo>
                  <a:cubicBezTo>
                    <a:pt x="132" y="158"/>
                    <a:pt x="126" y="152"/>
                    <a:pt x="126" y="146"/>
                  </a:cubicBezTo>
                  <a:cubicBezTo>
                    <a:pt x="126" y="145"/>
                    <a:pt x="126" y="145"/>
                    <a:pt x="126" y="145"/>
                  </a:cubicBezTo>
                  <a:cubicBezTo>
                    <a:pt x="126" y="139"/>
                    <a:pt x="130" y="136"/>
                    <a:pt x="134" y="134"/>
                  </a:cubicBezTo>
                  <a:cubicBezTo>
                    <a:pt x="135" y="133"/>
                    <a:pt x="137" y="133"/>
                    <a:pt x="139" y="133"/>
                  </a:cubicBezTo>
                  <a:cubicBezTo>
                    <a:pt x="140" y="133"/>
                    <a:pt x="140" y="133"/>
                    <a:pt x="140" y="133"/>
                  </a:cubicBezTo>
                  <a:cubicBezTo>
                    <a:pt x="144" y="133"/>
                    <a:pt x="149" y="137"/>
                    <a:pt x="151" y="141"/>
                  </a:cubicBezTo>
                  <a:cubicBezTo>
                    <a:pt x="151" y="142"/>
                    <a:pt x="151" y="144"/>
                    <a:pt x="151" y="146"/>
                  </a:cubicBezTo>
                  <a:close/>
                  <a:moveTo>
                    <a:pt x="208" y="90"/>
                  </a:moveTo>
                  <a:cubicBezTo>
                    <a:pt x="202" y="90"/>
                    <a:pt x="197" y="89"/>
                    <a:pt x="191" y="86"/>
                  </a:cubicBezTo>
                  <a:cubicBezTo>
                    <a:pt x="188" y="84"/>
                    <a:pt x="184" y="82"/>
                    <a:pt x="181" y="78"/>
                  </a:cubicBezTo>
                  <a:cubicBezTo>
                    <a:pt x="175" y="72"/>
                    <a:pt x="170" y="62"/>
                    <a:pt x="170" y="51"/>
                  </a:cubicBezTo>
                  <a:cubicBezTo>
                    <a:pt x="170" y="30"/>
                    <a:pt x="187" y="13"/>
                    <a:pt x="208" y="13"/>
                  </a:cubicBezTo>
                  <a:cubicBezTo>
                    <a:pt x="230" y="13"/>
                    <a:pt x="247" y="30"/>
                    <a:pt x="247" y="51"/>
                  </a:cubicBezTo>
                  <a:cubicBezTo>
                    <a:pt x="247" y="73"/>
                    <a:pt x="230" y="90"/>
                    <a:pt x="208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B9353C7F-D73E-B741-B879-7A160E097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" y="800"/>
              <a:ext cx="17" cy="16"/>
            </a:xfrm>
            <a:custGeom>
              <a:avLst/>
              <a:gdLst>
                <a:gd name="T0" fmla="*/ 0 w 17"/>
                <a:gd name="T1" fmla="*/ 0 h 16"/>
                <a:gd name="T2" fmla="*/ 17 w 17"/>
                <a:gd name="T3" fmla="*/ 0 h 16"/>
                <a:gd name="T4" fmla="*/ 17 w 17"/>
                <a:gd name="T5" fmla="*/ 16 h 16"/>
                <a:gd name="T6" fmla="*/ 0 w 17"/>
                <a:gd name="T7" fmla="*/ 16 h 16"/>
                <a:gd name="T8" fmla="*/ 0 w 17"/>
                <a:gd name="T9" fmla="*/ 0 h 16"/>
                <a:gd name="T10" fmla="*/ 0 w 17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6">
                  <a:moveTo>
                    <a:pt x="0" y="0"/>
                  </a:moveTo>
                  <a:lnTo>
                    <a:pt x="17" y="0"/>
                  </a:lnTo>
                  <a:lnTo>
                    <a:pt x="17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6486A7B7-4FAD-3449-8DAB-F23DCD605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" y="725"/>
              <a:ext cx="65" cy="67"/>
            </a:xfrm>
            <a:custGeom>
              <a:avLst/>
              <a:gdLst>
                <a:gd name="T0" fmla="*/ 21 w 43"/>
                <a:gd name="T1" fmla="*/ 0 h 45"/>
                <a:gd name="T2" fmla="*/ 6 w 43"/>
                <a:gd name="T3" fmla="*/ 6 h 45"/>
                <a:gd name="T4" fmla="*/ 0 w 43"/>
                <a:gd name="T5" fmla="*/ 18 h 45"/>
                <a:gd name="T6" fmla="*/ 10 w 43"/>
                <a:gd name="T7" fmla="*/ 19 h 45"/>
                <a:gd name="T8" fmla="*/ 14 w 43"/>
                <a:gd name="T9" fmla="*/ 12 h 45"/>
                <a:gd name="T10" fmla="*/ 21 w 43"/>
                <a:gd name="T11" fmla="*/ 9 h 45"/>
                <a:gd name="T12" fmla="*/ 28 w 43"/>
                <a:gd name="T13" fmla="*/ 11 h 45"/>
                <a:gd name="T14" fmla="*/ 31 w 43"/>
                <a:gd name="T15" fmla="*/ 17 h 45"/>
                <a:gd name="T16" fmla="*/ 29 w 43"/>
                <a:gd name="T17" fmla="*/ 22 h 45"/>
                <a:gd name="T18" fmla="*/ 24 w 43"/>
                <a:gd name="T19" fmla="*/ 27 h 45"/>
                <a:gd name="T20" fmla="*/ 17 w 43"/>
                <a:gd name="T21" fmla="*/ 35 h 45"/>
                <a:gd name="T22" fmla="*/ 15 w 43"/>
                <a:gd name="T23" fmla="*/ 43 h 45"/>
                <a:gd name="T24" fmla="*/ 16 w 43"/>
                <a:gd name="T25" fmla="*/ 45 h 45"/>
                <a:gd name="T26" fmla="*/ 26 w 43"/>
                <a:gd name="T27" fmla="*/ 45 h 45"/>
                <a:gd name="T28" fmla="*/ 27 w 43"/>
                <a:gd name="T29" fmla="*/ 39 h 45"/>
                <a:gd name="T30" fmla="*/ 31 w 43"/>
                <a:gd name="T31" fmla="*/ 34 h 45"/>
                <a:gd name="T32" fmla="*/ 40 w 43"/>
                <a:gd name="T33" fmla="*/ 25 h 45"/>
                <a:gd name="T34" fmla="*/ 43 w 43"/>
                <a:gd name="T35" fmla="*/ 17 h 45"/>
                <a:gd name="T36" fmla="*/ 36 w 43"/>
                <a:gd name="T37" fmla="*/ 6 h 45"/>
                <a:gd name="T38" fmla="*/ 21 w 43"/>
                <a:gd name="T3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5">
                  <a:moveTo>
                    <a:pt x="21" y="0"/>
                  </a:moveTo>
                  <a:cubicBezTo>
                    <a:pt x="15" y="0"/>
                    <a:pt x="10" y="2"/>
                    <a:pt x="6" y="6"/>
                  </a:cubicBezTo>
                  <a:cubicBezTo>
                    <a:pt x="2" y="9"/>
                    <a:pt x="0" y="13"/>
                    <a:pt x="0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16"/>
                    <a:pt x="12" y="13"/>
                    <a:pt x="14" y="12"/>
                  </a:cubicBezTo>
                  <a:cubicBezTo>
                    <a:pt x="16" y="10"/>
                    <a:pt x="19" y="9"/>
                    <a:pt x="21" y="9"/>
                  </a:cubicBezTo>
                  <a:cubicBezTo>
                    <a:pt x="25" y="9"/>
                    <a:pt x="27" y="10"/>
                    <a:pt x="28" y="11"/>
                  </a:cubicBezTo>
                  <a:cubicBezTo>
                    <a:pt x="30" y="13"/>
                    <a:pt x="31" y="15"/>
                    <a:pt x="31" y="17"/>
                  </a:cubicBezTo>
                  <a:cubicBezTo>
                    <a:pt x="31" y="19"/>
                    <a:pt x="31" y="20"/>
                    <a:pt x="29" y="22"/>
                  </a:cubicBezTo>
                  <a:cubicBezTo>
                    <a:pt x="29" y="23"/>
                    <a:pt x="27" y="25"/>
                    <a:pt x="24" y="27"/>
                  </a:cubicBezTo>
                  <a:cubicBezTo>
                    <a:pt x="20" y="30"/>
                    <a:pt x="19" y="32"/>
                    <a:pt x="17" y="35"/>
                  </a:cubicBezTo>
                  <a:cubicBezTo>
                    <a:pt x="16" y="36"/>
                    <a:pt x="15" y="39"/>
                    <a:pt x="15" y="43"/>
                  </a:cubicBezTo>
                  <a:cubicBezTo>
                    <a:pt x="15" y="43"/>
                    <a:pt x="15" y="44"/>
                    <a:pt x="16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3"/>
                    <a:pt x="26" y="40"/>
                    <a:pt x="27" y="39"/>
                  </a:cubicBezTo>
                  <a:cubicBezTo>
                    <a:pt x="27" y="38"/>
                    <a:pt x="28" y="36"/>
                    <a:pt x="31" y="34"/>
                  </a:cubicBezTo>
                  <a:cubicBezTo>
                    <a:pt x="36" y="30"/>
                    <a:pt x="39" y="27"/>
                    <a:pt x="40" y="25"/>
                  </a:cubicBezTo>
                  <a:cubicBezTo>
                    <a:pt x="42" y="23"/>
                    <a:pt x="43" y="20"/>
                    <a:pt x="43" y="17"/>
                  </a:cubicBezTo>
                  <a:cubicBezTo>
                    <a:pt x="43" y="13"/>
                    <a:pt x="40" y="9"/>
                    <a:pt x="36" y="6"/>
                  </a:cubicBezTo>
                  <a:cubicBezTo>
                    <a:pt x="33" y="2"/>
                    <a:pt x="27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6" name="Group 71">
            <a:extLst>
              <a:ext uri="{FF2B5EF4-FFF2-40B4-BE49-F238E27FC236}">
                <a16:creationId xmlns:a16="http://schemas.microsoft.com/office/drawing/2014/main" id="{812AA5DC-A4DD-534D-91AC-87DD09713D0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67337" y="3111955"/>
            <a:ext cx="516168" cy="491534"/>
            <a:chOff x="6721" y="1874"/>
            <a:chExt cx="440" cy="419"/>
          </a:xfrm>
          <a:solidFill>
            <a:schemeClr val="accent1"/>
          </a:solidFill>
        </p:grpSpPr>
        <p:sp>
          <p:nvSpPr>
            <p:cNvPr id="247" name="Freeform 72">
              <a:extLst>
                <a:ext uri="{FF2B5EF4-FFF2-40B4-BE49-F238E27FC236}">
                  <a16:creationId xmlns:a16="http://schemas.microsoft.com/office/drawing/2014/main" id="{1D7E026E-1643-2347-9166-545F7A08B4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33" y="1952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8" y="0"/>
                    <a:pt x="48" y="10"/>
                    <a:pt x="48" y="24"/>
                  </a:cubicBezTo>
                  <a:cubicBezTo>
                    <a:pt x="48" y="37"/>
                    <a:pt x="38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248" name="Freeform 73">
              <a:extLst>
                <a:ext uri="{FF2B5EF4-FFF2-40B4-BE49-F238E27FC236}">
                  <a16:creationId xmlns:a16="http://schemas.microsoft.com/office/drawing/2014/main" id="{5351C73B-0BA7-0241-A5BE-40597F228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9" y="1898"/>
              <a:ext cx="182" cy="180"/>
            </a:xfrm>
            <a:custGeom>
              <a:avLst/>
              <a:gdLst>
                <a:gd name="T0" fmla="*/ 48 w 119"/>
                <a:gd name="T1" fmla="*/ 120 h 120"/>
                <a:gd name="T2" fmla="*/ 42 w 119"/>
                <a:gd name="T3" fmla="*/ 104 h 120"/>
                <a:gd name="T4" fmla="*/ 22 w 119"/>
                <a:gd name="T5" fmla="*/ 102 h 120"/>
                <a:gd name="T6" fmla="*/ 1 w 119"/>
                <a:gd name="T7" fmla="*/ 79 h 120"/>
                <a:gd name="T8" fmla="*/ 4 w 119"/>
                <a:gd name="T9" fmla="*/ 71 h 120"/>
                <a:gd name="T10" fmla="*/ 11 w 119"/>
                <a:gd name="T11" fmla="*/ 60 h 120"/>
                <a:gd name="T12" fmla="*/ 4 w 119"/>
                <a:gd name="T13" fmla="*/ 48 h 120"/>
                <a:gd name="T14" fmla="*/ 2 w 119"/>
                <a:gd name="T15" fmla="*/ 40 h 120"/>
                <a:gd name="T16" fmla="*/ 22 w 119"/>
                <a:gd name="T17" fmla="*/ 17 h 120"/>
                <a:gd name="T18" fmla="*/ 42 w 119"/>
                <a:gd name="T19" fmla="*/ 15 h 120"/>
                <a:gd name="T20" fmla="*/ 48 w 119"/>
                <a:gd name="T21" fmla="*/ 0 h 120"/>
                <a:gd name="T22" fmla="*/ 78 w 119"/>
                <a:gd name="T23" fmla="*/ 6 h 120"/>
                <a:gd name="T24" fmla="*/ 89 w 119"/>
                <a:gd name="T25" fmla="*/ 22 h 120"/>
                <a:gd name="T26" fmla="*/ 102 w 119"/>
                <a:gd name="T27" fmla="*/ 16 h 120"/>
                <a:gd name="T28" fmla="*/ 117 w 119"/>
                <a:gd name="T29" fmla="*/ 40 h 120"/>
                <a:gd name="T30" fmla="*/ 115 w 119"/>
                <a:gd name="T31" fmla="*/ 48 h 120"/>
                <a:gd name="T32" fmla="*/ 107 w 119"/>
                <a:gd name="T33" fmla="*/ 60 h 120"/>
                <a:gd name="T34" fmla="*/ 115 w 119"/>
                <a:gd name="T35" fmla="*/ 71 h 120"/>
                <a:gd name="T36" fmla="*/ 106 w 119"/>
                <a:gd name="T37" fmla="*/ 100 h 120"/>
                <a:gd name="T38" fmla="*/ 97 w 119"/>
                <a:gd name="T39" fmla="*/ 102 h 120"/>
                <a:gd name="T40" fmla="*/ 78 w 119"/>
                <a:gd name="T41" fmla="*/ 104 h 120"/>
                <a:gd name="T42" fmla="*/ 72 w 119"/>
                <a:gd name="T43" fmla="*/ 120 h 120"/>
                <a:gd name="T44" fmla="*/ 66 w 119"/>
                <a:gd name="T45" fmla="*/ 108 h 120"/>
                <a:gd name="T46" fmla="*/ 71 w 119"/>
                <a:gd name="T47" fmla="*/ 94 h 120"/>
                <a:gd name="T48" fmla="*/ 92 w 119"/>
                <a:gd name="T49" fmla="*/ 85 h 120"/>
                <a:gd name="T50" fmla="*/ 104 w 119"/>
                <a:gd name="T51" fmla="*/ 78 h 120"/>
                <a:gd name="T52" fmla="*/ 95 w 119"/>
                <a:gd name="T53" fmla="*/ 68 h 120"/>
                <a:gd name="T54" fmla="*/ 94 w 119"/>
                <a:gd name="T55" fmla="*/ 51 h 120"/>
                <a:gd name="T56" fmla="*/ 104 w 119"/>
                <a:gd name="T57" fmla="*/ 41 h 120"/>
                <a:gd name="T58" fmla="*/ 92 w 119"/>
                <a:gd name="T59" fmla="*/ 34 h 120"/>
                <a:gd name="T60" fmla="*/ 70 w 119"/>
                <a:gd name="T61" fmla="*/ 25 h 120"/>
                <a:gd name="T62" fmla="*/ 66 w 119"/>
                <a:gd name="T63" fmla="*/ 12 h 120"/>
                <a:gd name="T64" fmla="*/ 54 w 119"/>
                <a:gd name="T65" fmla="*/ 19 h 120"/>
                <a:gd name="T66" fmla="*/ 35 w 119"/>
                <a:gd name="T67" fmla="*/ 33 h 120"/>
                <a:gd name="T68" fmla="*/ 21 w 119"/>
                <a:gd name="T69" fmla="*/ 30 h 120"/>
                <a:gd name="T70" fmla="*/ 22 w 119"/>
                <a:gd name="T71" fmla="*/ 45 h 120"/>
                <a:gd name="T72" fmla="*/ 23 w 119"/>
                <a:gd name="T73" fmla="*/ 60 h 120"/>
                <a:gd name="T74" fmla="*/ 22 w 119"/>
                <a:gd name="T75" fmla="*/ 74 h 120"/>
                <a:gd name="T76" fmla="*/ 21 w 119"/>
                <a:gd name="T77" fmla="*/ 89 h 120"/>
                <a:gd name="T78" fmla="*/ 35 w 119"/>
                <a:gd name="T79" fmla="*/ 86 h 120"/>
                <a:gd name="T80" fmla="*/ 54 w 119"/>
                <a:gd name="T81" fmla="*/ 10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120">
                  <a:moveTo>
                    <a:pt x="72" y="120"/>
                  </a:moveTo>
                  <a:cubicBezTo>
                    <a:pt x="48" y="120"/>
                    <a:pt x="48" y="120"/>
                    <a:pt x="48" y="120"/>
                  </a:cubicBezTo>
                  <a:cubicBezTo>
                    <a:pt x="45" y="120"/>
                    <a:pt x="42" y="117"/>
                    <a:pt x="42" y="114"/>
                  </a:cubicBezTo>
                  <a:cubicBezTo>
                    <a:pt x="42" y="104"/>
                    <a:pt x="42" y="104"/>
                    <a:pt x="42" y="104"/>
                  </a:cubicBezTo>
                  <a:cubicBezTo>
                    <a:pt x="38" y="102"/>
                    <a:pt x="34" y="100"/>
                    <a:pt x="30" y="97"/>
                  </a:cubicBezTo>
                  <a:cubicBezTo>
                    <a:pt x="22" y="102"/>
                    <a:pt x="22" y="102"/>
                    <a:pt x="22" y="102"/>
                  </a:cubicBezTo>
                  <a:cubicBezTo>
                    <a:pt x="19" y="104"/>
                    <a:pt x="15" y="103"/>
                    <a:pt x="13" y="100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78"/>
                    <a:pt x="0" y="76"/>
                    <a:pt x="1" y="75"/>
                  </a:cubicBezTo>
                  <a:cubicBezTo>
                    <a:pt x="1" y="73"/>
                    <a:pt x="2" y="72"/>
                    <a:pt x="4" y="71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64"/>
                    <a:pt x="11" y="62"/>
                    <a:pt x="11" y="60"/>
                  </a:cubicBezTo>
                  <a:cubicBezTo>
                    <a:pt x="11" y="57"/>
                    <a:pt x="12" y="55"/>
                    <a:pt x="12" y="53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7"/>
                    <a:pt x="1" y="46"/>
                    <a:pt x="1" y="44"/>
                  </a:cubicBezTo>
                  <a:cubicBezTo>
                    <a:pt x="1" y="43"/>
                    <a:pt x="1" y="41"/>
                    <a:pt x="2" y="40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6"/>
                    <a:pt x="19" y="15"/>
                    <a:pt x="22" y="17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19"/>
                    <a:pt x="38" y="17"/>
                    <a:pt x="42" y="15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2"/>
                    <a:pt x="45" y="0"/>
                    <a:pt x="48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6" y="0"/>
                    <a:pt x="78" y="2"/>
                    <a:pt x="78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2" y="17"/>
                    <a:pt x="86" y="19"/>
                    <a:pt x="89" y="22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99" y="16"/>
                    <a:pt x="100" y="16"/>
                    <a:pt x="102" y="16"/>
                  </a:cubicBezTo>
                  <a:cubicBezTo>
                    <a:pt x="103" y="17"/>
                    <a:pt x="105" y="18"/>
                    <a:pt x="105" y="19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8" y="41"/>
                    <a:pt x="118" y="43"/>
                    <a:pt x="118" y="44"/>
                  </a:cubicBezTo>
                  <a:cubicBezTo>
                    <a:pt x="118" y="46"/>
                    <a:pt x="117" y="47"/>
                    <a:pt x="115" y="48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7" y="55"/>
                    <a:pt x="107" y="57"/>
                    <a:pt x="107" y="60"/>
                  </a:cubicBezTo>
                  <a:cubicBezTo>
                    <a:pt x="107" y="62"/>
                    <a:pt x="107" y="64"/>
                    <a:pt x="107" y="66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8" y="73"/>
                    <a:pt x="119" y="76"/>
                    <a:pt x="118" y="7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5" y="101"/>
                    <a:pt x="104" y="102"/>
                    <a:pt x="102" y="103"/>
                  </a:cubicBezTo>
                  <a:cubicBezTo>
                    <a:pt x="100" y="103"/>
                    <a:pt x="99" y="103"/>
                    <a:pt x="97" y="102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86" y="100"/>
                    <a:pt x="82" y="102"/>
                    <a:pt x="78" y="10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7"/>
                    <a:pt x="76" y="120"/>
                    <a:pt x="72" y="120"/>
                  </a:cubicBezTo>
                  <a:close/>
                  <a:moveTo>
                    <a:pt x="54" y="108"/>
                  </a:moveTo>
                  <a:cubicBezTo>
                    <a:pt x="66" y="108"/>
                    <a:pt x="66" y="108"/>
                    <a:pt x="66" y="108"/>
                  </a:cubicBezTo>
                  <a:cubicBezTo>
                    <a:pt x="66" y="100"/>
                    <a:pt x="66" y="100"/>
                    <a:pt x="66" y="100"/>
                  </a:cubicBezTo>
                  <a:cubicBezTo>
                    <a:pt x="66" y="97"/>
                    <a:pt x="68" y="95"/>
                    <a:pt x="71" y="94"/>
                  </a:cubicBezTo>
                  <a:cubicBezTo>
                    <a:pt x="76" y="92"/>
                    <a:pt x="81" y="90"/>
                    <a:pt x="85" y="86"/>
                  </a:cubicBezTo>
                  <a:cubicBezTo>
                    <a:pt x="87" y="84"/>
                    <a:pt x="89" y="83"/>
                    <a:pt x="92" y="85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97" y="74"/>
                    <a:pt x="97" y="74"/>
                    <a:pt x="97" y="74"/>
                  </a:cubicBezTo>
                  <a:cubicBezTo>
                    <a:pt x="95" y="73"/>
                    <a:pt x="94" y="70"/>
                    <a:pt x="95" y="68"/>
                  </a:cubicBezTo>
                  <a:cubicBezTo>
                    <a:pt x="95" y="65"/>
                    <a:pt x="95" y="62"/>
                    <a:pt x="95" y="60"/>
                  </a:cubicBezTo>
                  <a:cubicBezTo>
                    <a:pt x="95" y="57"/>
                    <a:pt x="95" y="54"/>
                    <a:pt x="94" y="51"/>
                  </a:cubicBezTo>
                  <a:cubicBezTo>
                    <a:pt x="94" y="49"/>
                    <a:pt x="95" y="46"/>
                    <a:pt x="97" y="4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98" y="30"/>
                    <a:pt x="98" y="30"/>
                    <a:pt x="98" y="30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6"/>
                    <a:pt x="87" y="35"/>
                    <a:pt x="85" y="33"/>
                  </a:cubicBezTo>
                  <a:cubicBezTo>
                    <a:pt x="81" y="30"/>
                    <a:pt x="76" y="27"/>
                    <a:pt x="70" y="25"/>
                  </a:cubicBezTo>
                  <a:cubicBezTo>
                    <a:pt x="68" y="24"/>
                    <a:pt x="66" y="22"/>
                    <a:pt x="66" y="19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22"/>
                    <a:pt x="53" y="24"/>
                    <a:pt x="50" y="25"/>
                  </a:cubicBezTo>
                  <a:cubicBezTo>
                    <a:pt x="44" y="27"/>
                    <a:pt x="39" y="30"/>
                    <a:pt x="35" y="33"/>
                  </a:cubicBezTo>
                  <a:cubicBezTo>
                    <a:pt x="33" y="35"/>
                    <a:pt x="30" y="36"/>
                    <a:pt x="28" y="34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4" y="46"/>
                    <a:pt x="25" y="49"/>
                    <a:pt x="25" y="51"/>
                  </a:cubicBezTo>
                  <a:cubicBezTo>
                    <a:pt x="24" y="54"/>
                    <a:pt x="23" y="57"/>
                    <a:pt x="23" y="60"/>
                  </a:cubicBezTo>
                  <a:cubicBezTo>
                    <a:pt x="23" y="62"/>
                    <a:pt x="24" y="65"/>
                    <a:pt x="24" y="68"/>
                  </a:cubicBezTo>
                  <a:cubicBezTo>
                    <a:pt x="25" y="70"/>
                    <a:pt x="24" y="73"/>
                    <a:pt x="22" y="74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30" y="84"/>
                    <a:pt x="33" y="84"/>
                    <a:pt x="35" y="86"/>
                  </a:cubicBezTo>
                  <a:cubicBezTo>
                    <a:pt x="39" y="89"/>
                    <a:pt x="44" y="92"/>
                    <a:pt x="50" y="94"/>
                  </a:cubicBezTo>
                  <a:cubicBezTo>
                    <a:pt x="53" y="95"/>
                    <a:pt x="54" y="97"/>
                    <a:pt x="54" y="100"/>
                  </a:cubicBezTo>
                  <a:lnTo>
                    <a:pt x="5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249" name="Freeform 74">
              <a:extLst>
                <a:ext uri="{FF2B5EF4-FFF2-40B4-BE49-F238E27FC236}">
                  <a16:creationId xmlns:a16="http://schemas.microsoft.com/office/drawing/2014/main" id="{D0E469F3-B678-D945-AFB3-6BFFD229CA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76" y="2095"/>
              <a:ext cx="330" cy="198"/>
            </a:xfrm>
            <a:custGeom>
              <a:avLst/>
              <a:gdLst>
                <a:gd name="T0" fmla="*/ 210 w 216"/>
                <a:gd name="T1" fmla="*/ 132 h 132"/>
                <a:gd name="T2" fmla="*/ 6 w 216"/>
                <a:gd name="T3" fmla="*/ 132 h 132"/>
                <a:gd name="T4" fmla="*/ 0 w 216"/>
                <a:gd name="T5" fmla="*/ 126 h 132"/>
                <a:gd name="T6" fmla="*/ 0 w 216"/>
                <a:gd name="T7" fmla="*/ 6 h 132"/>
                <a:gd name="T8" fmla="*/ 6 w 216"/>
                <a:gd name="T9" fmla="*/ 0 h 132"/>
                <a:gd name="T10" fmla="*/ 210 w 216"/>
                <a:gd name="T11" fmla="*/ 0 h 132"/>
                <a:gd name="T12" fmla="*/ 216 w 216"/>
                <a:gd name="T13" fmla="*/ 6 h 132"/>
                <a:gd name="T14" fmla="*/ 216 w 216"/>
                <a:gd name="T15" fmla="*/ 126 h 132"/>
                <a:gd name="T16" fmla="*/ 210 w 216"/>
                <a:gd name="T17" fmla="*/ 132 h 132"/>
                <a:gd name="T18" fmla="*/ 12 w 216"/>
                <a:gd name="T19" fmla="*/ 120 h 132"/>
                <a:gd name="T20" fmla="*/ 204 w 216"/>
                <a:gd name="T21" fmla="*/ 120 h 132"/>
                <a:gd name="T22" fmla="*/ 204 w 216"/>
                <a:gd name="T23" fmla="*/ 12 h 132"/>
                <a:gd name="T24" fmla="*/ 12 w 216"/>
                <a:gd name="T25" fmla="*/ 12 h 132"/>
                <a:gd name="T26" fmla="*/ 12 w 216"/>
                <a:gd name="T27" fmla="*/ 1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6" h="132">
                  <a:moveTo>
                    <a:pt x="210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3" y="132"/>
                    <a:pt x="0" y="129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4" y="0"/>
                    <a:pt x="216" y="2"/>
                    <a:pt x="216" y="6"/>
                  </a:cubicBezTo>
                  <a:cubicBezTo>
                    <a:pt x="216" y="126"/>
                    <a:pt x="216" y="126"/>
                    <a:pt x="216" y="126"/>
                  </a:cubicBezTo>
                  <a:cubicBezTo>
                    <a:pt x="216" y="129"/>
                    <a:pt x="214" y="132"/>
                    <a:pt x="210" y="132"/>
                  </a:cubicBezTo>
                  <a:close/>
                  <a:moveTo>
                    <a:pt x="12" y="120"/>
                  </a:moveTo>
                  <a:cubicBezTo>
                    <a:pt x="204" y="120"/>
                    <a:pt x="204" y="120"/>
                    <a:pt x="204" y="120"/>
                  </a:cubicBezTo>
                  <a:cubicBezTo>
                    <a:pt x="204" y="12"/>
                    <a:pt x="204" y="12"/>
                    <a:pt x="204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250" name="Freeform 75">
              <a:extLst>
                <a:ext uri="{FF2B5EF4-FFF2-40B4-BE49-F238E27FC236}">
                  <a16:creationId xmlns:a16="http://schemas.microsoft.com/office/drawing/2014/main" id="{B77FEEF7-7A7C-6643-BD56-5BEB58280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6" y="2049"/>
              <a:ext cx="330" cy="64"/>
            </a:xfrm>
            <a:custGeom>
              <a:avLst/>
              <a:gdLst>
                <a:gd name="T0" fmla="*/ 210 w 216"/>
                <a:gd name="T1" fmla="*/ 43 h 43"/>
                <a:gd name="T2" fmla="*/ 6 w 216"/>
                <a:gd name="T3" fmla="*/ 43 h 43"/>
                <a:gd name="T4" fmla="*/ 1 w 216"/>
                <a:gd name="T5" fmla="*/ 40 h 43"/>
                <a:gd name="T6" fmla="*/ 1 w 216"/>
                <a:gd name="T7" fmla="*/ 35 h 43"/>
                <a:gd name="T8" fmla="*/ 11 w 216"/>
                <a:gd name="T9" fmla="*/ 5 h 43"/>
                <a:gd name="T10" fmla="*/ 18 w 216"/>
                <a:gd name="T11" fmla="*/ 1 h 43"/>
                <a:gd name="T12" fmla="*/ 22 w 216"/>
                <a:gd name="T13" fmla="*/ 8 h 43"/>
                <a:gd name="T14" fmla="*/ 15 w 216"/>
                <a:gd name="T15" fmla="*/ 31 h 43"/>
                <a:gd name="T16" fmla="*/ 210 w 216"/>
                <a:gd name="T17" fmla="*/ 31 h 43"/>
                <a:gd name="T18" fmla="*/ 216 w 216"/>
                <a:gd name="T19" fmla="*/ 37 h 43"/>
                <a:gd name="T20" fmla="*/ 210 w 216"/>
                <a:gd name="T2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6" h="43">
                  <a:moveTo>
                    <a:pt x="210" y="43"/>
                  </a:moveTo>
                  <a:cubicBezTo>
                    <a:pt x="6" y="43"/>
                    <a:pt x="6" y="43"/>
                    <a:pt x="6" y="43"/>
                  </a:cubicBezTo>
                  <a:cubicBezTo>
                    <a:pt x="4" y="43"/>
                    <a:pt x="3" y="42"/>
                    <a:pt x="1" y="40"/>
                  </a:cubicBezTo>
                  <a:cubicBezTo>
                    <a:pt x="0" y="38"/>
                    <a:pt x="0" y="36"/>
                    <a:pt x="1" y="3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2"/>
                    <a:pt x="15" y="0"/>
                    <a:pt x="18" y="1"/>
                  </a:cubicBezTo>
                  <a:cubicBezTo>
                    <a:pt x="21" y="2"/>
                    <a:pt x="23" y="5"/>
                    <a:pt x="22" y="8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210" y="31"/>
                    <a:pt x="210" y="31"/>
                    <a:pt x="210" y="31"/>
                  </a:cubicBezTo>
                  <a:cubicBezTo>
                    <a:pt x="214" y="31"/>
                    <a:pt x="216" y="33"/>
                    <a:pt x="216" y="37"/>
                  </a:cubicBezTo>
                  <a:cubicBezTo>
                    <a:pt x="216" y="40"/>
                    <a:pt x="214" y="43"/>
                    <a:pt x="21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251" name="Freeform 76">
              <a:extLst>
                <a:ext uri="{FF2B5EF4-FFF2-40B4-BE49-F238E27FC236}">
                  <a16:creationId xmlns:a16="http://schemas.microsoft.com/office/drawing/2014/main" id="{3B035025-AC90-7E49-BF74-FB46A87DC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" y="1988"/>
              <a:ext cx="72" cy="18"/>
            </a:xfrm>
            <a:custGeom>
              <a:avLst/>
              <a:gdLst>
                <a:gd name="T0" fmla="*/ 41 w 47"/>
                <a:gd name="T1" fmla="*/ 12 h 12"/>
                <a:gd name="T2" fmla="*/ 6 w 47"/>
                <a:gd name="T3" fmla="*/ 12 h 12"/>
                <a:gd name="T4" fmla="*/ 0 w 47"/>
                <a:gd name="T5" fmla="*/ 6 h 12"/>
                <a:gd name="T6" fmla="*/ 6 w 47"/>
                <a:gd name="T7" fmla="*/ 0 h 12"/>
                <a:gd name="T8" fmla="*/ 41 w 47"/>
                <a:gd name="T9" fmla="*/ 0 h 12"/>
                <a:gd name="T10" fmla="*/ 47 w 47"/>
                <a:gd name="T11" fmla="*/ 6 h 12"/>
                <a:gd name="T12" fmla="*/ 41 w 4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12">
                  <a:moveTo>
                    <a:pt x="4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5" y="0"/>
                    <a:pt x="47" y="2"/>
                    <a:pt x="47" y="6"/>
                  </a:cubicBezTo>
                  <a:cubicBezTo>
                    <a:pt x="47" y="9"/>
                    <a:pt x="45" y="12"/>
                    <a:pt x="4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252" name="Freeform 77">
              <a:extLst>
                <a:ext uri="{FF2B5EF4-FFF2-40B4-BE49-F238E27FC236}">
                  <a16:creationId xmlns:a16="http://schemas.microsoft.com/office/drawing/2014/main" id="{4B9EEDFD-B5F6-5942-AA55-8425057F8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6" y="1995"/>
              <a:ext cx="78" cy="77"/>
            </a:xfrm>
            <a:custGeom>
              <a:avLst/>
              <a:gdLst>
                <a:gd name="T0" fmla="*/ 44 w 51"/>
                <a:gd name="T1" fmla="*/ 51 h 51"/>
                <a:gd name="T2" fmla="*/ 40 w 51"/>
                <a:gd name="T3" fmla="*/ 49 h 51"/>
                <a:gd name="T4" fmla="*/ 2 w 51"/>
                <a:gd name="T5" fmla="*/ 11 h 51"/>
                <a:gd name="T6" fmla="*/ 2 w 51"/>
                <a:gd name="T7" fmla="*/ 2 h 51"/>
                <a:gd name="T8" fmla="*/ 11 w 51"/>
                <a:gd name="T9" fmla="*/ 2 h 51"/>
                <a:gd name="T10" fmla="*/ 48 w 51"/>
                <a:gd name="T11" fmla="*/ 40 h 51"/>
                <a:gd name="T12" fmla="*/ 48 w 51"/>
                <a:gd name="T13" fmla="*/ 49 h 51"/>
                <a:gd name="T14" fmla="*/ 44 w 51"/>
                <a:gd name="T1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1">
                  <a:moveTo>
                    <a:pt x="44" y="51"/>
                  </a:moveTo>
                  <a:cubicBezTo>
                    <a:pt x="43" y="51"/>
                    <a:pt x="41" y="50"/>
                    <a:pt x="40" y="49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2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51" y="43"/>
                    <a:pt x="51" y="47"/>
                    <a:pt x="48" y="49"/>
                  </a:cubicBezTo>
                  <a:cubicBezTo>
                    <a:pt x="47" y="50"/>
                    <a:pt x="46" y="51"/>
                    <a:pt x="4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253" name="Freeform 78">
              <a:extLst>
                <a:ext uri="{FF2B5EF4-FFF2-40B4-BE49-F238E27FC236}">
                  <a16:creationId xmlns:a16="http://schemas.microsoft.com/office/drawing/2014/main" id="{8B50B4AE-2180-ED47-B4DC-A8F6FCB2FD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21" y="1874"/>
              <a:ext cx="165" cy="162"/>
            </a:xfrm>
            <a:custGeom>
              <a:avLst/>
              <a:gdLst>
                <a:gd name="T0" fmla="*/ 54 w 108"/>
                <a:gd name="T1" fmla="*/ 108 h 108"/>
                <a:gd name="T2" fmla="*/ 0 w 108"/>
                <a:gd name="T3" fmla="*/ 54 h 108"/>
                <a:gd name="T4" fmla="*/ 54 w 108"/>
                <a:gd name="T5" fmla="*/ 0 h 108"/>
                <a:gd name="T6" fmla="*/ 108 w 108"/>
                <a:gd name="T7" fmla="*/ 54 h 108"/>
                <a:gd name="T8" fmla="*/ 54 w 108"/>
                <a:gd name="T9" fmla="*/ 108 h 108"/>
                <a:gd name="T10" fmla="*/ 54 w 108"/>
                <a:gd name="T11" fmla="*/ 12 h 108"/>
                <a:gd name="T12" fmla="*/ 12 w 108"/>
                <a:gd name="T13" fmla="*/ 54 h 108"/>
                <a:gd name="T14" fmla="*/ 54 w 108"/>
                <a:gd name="T15" fmla="*/ 96 h 108"/>
                <a:gd name="T16" fmla="*/ 96 w 108"/>
                <a:gd name="T17" fmla="*/ 54 h 108"/>
                <a:gd name="T18" fmla="*/ 54 w 108"/>
                <a:gd name="T19" fmla="*/ 1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8">
                  <a:moveTo>
                    <a:pt x="54" y="108"/>
                  </a:moveTo>
                  <a:cubicBezTo>
                    <a:pt x="25" y="108"/>
                    <a:pt x="0" y="84"/>
                    <a:pt x="0" y="54"/>
                  </a:cubicBezTo>
                  <a:cubicBezTo>
                    <a:pt x="0" y="24"/>
                    <a:pt x="25" y="0"/>
                    <a:pt x="54" y="0"/>
                  </a:cubicBezTo>
                  <a:cubicBezTo>
                    <a:pt x="84" y="0"/>
                    <a:pt x="108" y="24"/>
                    <a:pt x="108" y="54"/>
                  </a:cubicBezTo>
                  <a:cubicBezTo>
                    <a:pt x="108" y="84"/>
                    <a:pt x="84" y="108"/>
                    <a:pt x="54" y="108"/>
                  </a:cubicBezTo>
                  <a:close/>
                  <a:moveTo>
                    <a:pt x="54" y="12"/>
                  </a:moveTo>
                  <a:cubicBezTo>
                    <a:pt x="31" y="12"/>
                    <a:pt x="12" y="31"/>
                    <a:pt x="12" y="54"/>
                  </a:cubicBezTo>
                  <a:cubicBezTo>
                    <a:pt x="12" y="77"/>
                    <a:pt x="31" y="96"/>
                    <a:pt x="54" y="96"/>
                  </a:cubicBezTo>
                  <a:cubicBezTo>
                    <a:pt x="78" y="96"/>
                    <a:pt x="96" y="77"/>
                    <a:pt x="96" y="54"/>
                  </a:cubicBezTo>
                  <a:cubicBezTo>
                    <a:pt x="96" y="31"/>
                    <a:pt x="7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254" name="Freeform 79">
              <a:extLst>
                <a:ext uri="{FF2B5EF4-FFF2-40B4-BE49-F238E27FC236}">
                  <a16:creationId xmlns:a16="http://schemas.microsoft.com/office/drawing/2014/main" id="{3D3213DB-D615-0D43-8639-180B31371C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1" y="2203"/>
              <a:ext cx="128" cy="54"/>
            </a:xfrm>
            <a:custGeom>
              <a:avLst/>
              <a:gdLst>
                <a:gd name="T0" fmla="*/ 78 w 84"/>
                <a:gd name="T1" fmla="*/ 36 h 36"/>
                <a:gd name="T2" fmla="*/ 6 w 84"/>
                <a:gd name="T3" fmla="*/ 36 h 36"/>
                <a:gd name="T4" fmla="*/ 0 w 84"/>
                <a:gd name="T5" fmla="*/ 30 h 36"/>
                <a:gd name="T6" fmla="*/ 0 w 84"/>
                <a:gd name="T7" fmla="*/ 6 h 36"/>
                <a:gd name="T8" fmla="*/ 6 w 84"/>
                <a:gd name="T9" fmla="*/ 0 h 36"/>
                <a:gd name="T10" fmla="*/ 78 w 84"/>
                <a:gd name="T11" fmla="*/ 0 h 36"/>
                <a:gd name="T12" fmla="*/ 84 w 84"/>
                <a:gd name="T13" fmla="*/ 6 h 36"/>
                <a:gd name="T14" fmla="*/ 84 w 84"/>
                <a:gd name="T15" fmla="*/ 30 h 36"/>
                <a:gd name="T16" fmla="*/ 78 w 84"/>
                <a:gd name="T17" fmla="*/ 36 h 36"/>
                <a:gd name="T18" fmla="*/ 12 w 84"/>
                <a:gd name="T19" fmla="*/ 24 h 36"/>
                <a:gd name="T20" fmla="*/ 72 w 84"/>
                <a:gd name="T21" fmla="*/ 24 h 36"/>
                <a:gd name="T22" fmla="*/ 72 w 84"/>
                <a:gd name="T23" fmla="*/ 12 h 36"/>
                <a:gd name="T24" fmla="*/ 12 w 84"/>
                <a:gd name="T25" fmla="*/ 12 h 36"/>
                <a:gd name="T26" fmla="*/ 12 w 84"/>
                <a:gd name="T27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36">
                  <a:moveTo>
                    <a:pt x="78" y="36"/>
                  </a:moveTo>
                  <a:cubicBezTo>
                    <a:pt x="6" y="36"/>
                    <a:pt x="6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4" y="2"/>
                    <a:pt x="84" y="6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4" y="33"/>
                    <a:pt x="82" y="36"/>
                    <a:pt x="78" y="36"/>
                  </a:cubicBezTo>
                  <a:close/>
                  <a:moveTo>
                    <a:pt x="12" y="24"/>
                  </a:moveTo>
                  <a:cubicBezTo>
                    <a:pt x="72" y="24"/>
                    <a:pt x="72" y="24"/>
                    <a:pt x="72" y="24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</p:grpSp>
      <p:grpSp>
        <p:nvGrpSpPr>
          <p:cNvPr id="255" name="Group 83">
            <a:extLst>
              <a:ext uri="{FF2B5EF4-FFF2-40B4-BE49-F238E27FC236}">
                <a16:creationId xmlns:a16="http://schemas.microsoft.com/office/drawing/2014/main" id="{55833B4A-F17D-B241-A9BA-CAA65D15AF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62737" y="4307059"/>
            <a:ext cx="513716" cy="502040"/>
            <a:chOff x="2584" y="1926"/>
            <a:chExt cx="440" cy="430"/>
          </a:xfrm>
          <a:solidFill>
            <a:schemeClr val="accent1"/>
          </a:solidFill>
        </p:grpSpPr>
        <p:sp>
          <p:nvSpPr>
            <p:cNvPr id="256" name="Freeform 84">
              <a:extLst>
                <a:ext uri="{FF2B5EF4-FFF2-40B4-BE49-F238E27FC236}">
                  <a16:creationId xmlns:a16="http://schemas.microsoft.com/office/drawing/2014/main" id="{62D09E4A-E7E8-5A4A-85DE-1B4599C0D0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9" y="2033"/>
              <a:ext cx="165" cy="162"/>
            </a:xfrm>
            <a:custGeom>
              <a:avLst/>
              <a:gdLst>
                <a:gd name="T0" fmla="*/ 54 w 108"/>
                <a:gd name="T1" fmla="*/ 108 h 108"/>
                <a:gd name="T2" fmla="*/ 0 w 108"/>
                <a:gd name="T3" fmla="*/ 54 h 108"/>
                <a:gd name="T4" fmla="*/ 54 w 108"/>
                <a:gd name="T5" fmla="*/ 0 h 108"/>
                <a:gd name="T6" fmla="*/ 108 w 108"/>
                <a:gd name="T7" fmla="*/ 54 h 108"/>
                <a:gd name="T8" fmla="*/ 54 w 108"/>
                <a:gd name="T9" fmla="*/ 108 h 108"/>
                <a:gd name="T10" fmla="*/ 54 w 108"/>
                <a:gd name="T11" fmla="*/ 12 h 108"/>
                <a:gd name="T12" fmla="*/ 12 w 108"/>
                <a:gd name="T13" fmla="*/ 54 h 108"/>
                <a:gd name="T14" fmla="*/ 54 w 108"/>
                <a:gd name="T15" fmla="*/ 96 h 108"/>
                <a:gd name="T16" fmla="*/ 96 w 108"/>
                <a:gd name="T17" fmla="*/ 54 h 108"/>
                <a:gd name="T18" fmla="*/ 54 w 108"/>
                <a:gd name="T19" fmla="*/ 1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8">
                  <a:moveTo>
                    <a:pt x="54" y="108"/>
                  </a:moveTo>
                  <a:cubicBezTo>
                    <a:pt x="24" y="108"/>
                    <a:pt x="0" y="84"/>
                    <a:pt x="0" y="54"/>
                  </a:cubicBezTo>
                  <a:cubicBezTo>
                    <a:pt x="0" y="24"/>
                    <a:pt x="24" y="0"/>
                    <a:pt x="54" y="0"/>
                  </a:cubicBezTo>
                  <a:cubicBezTo>
                    <a:pt x="84" y="0"/>
                    <a:pt x="108" y="24"/>
                    <a:pt x="108" y="54"/>
                  </a:cubicBezTo>
                  <a:cubicBezTo>
                    <a:pt x="108" y="84"/>
                    <a:pt x="84" y="108"/>
                    <a:pt x="54" y="108"/>
                  </a:cubicBezTo>
                  <a:close/>
                  <a:moveTo>
                    <a:pt x="54" y="12"/>
                  </a:moveTo>
                  <a:cubicBezTo>
                    <a:pt x="31" y="12"/>
                    <a:pt x="12" y="31"/>
                    <a:pt x="12" y="54"/>
                  </a:cubicBezTo>
                  <a:cubicBezTo>
                    <a:pt x="12" y="77"/>
                    <a:pt x="31" y="96"/>
                    <a:pt x="54" y="96"/>
                  </a:cubicBezTo>
                  <a:cubicBezTo>
                    <a:pt x="77" y="96"/>
                    <a:pt x="96" y="77"/>
                    <a:pt x="96" y="54"/>
                  </a:cubicBezTo>
                  <a:cubicBezTo>
                    <a:pt x="96" y="31"/>
                    <a:pt x="77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7" name="Freeform 85">
              <a:extLst>
                <a:ext uri="{FF2B5EF4-FFF2-40B4-BE49-F238E27FC236}">
                  <a16:creationId xmlns:a16="http://schemas.microsoft.com/office/drawing/2014/main" id="{B59559F8-B7D8-E64A-9FF8-99BE86B671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4" y="1989"/>
              <a:ext cx="73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8" name="Freeform 86">
              <a:extLst>
                <a:ext uri="{FF2B5EF4-FFF2-40B4-BE49-F238E27FC236}">
                  <a16:creationId xmlns:a16="http://schemas.microsoft.com/office/drawing/2014/main" id="{CB47EC8D-F2B8-9F4C-B06A-5E3E2F46DB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1" y="1926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9" name="Freeform 87">
              <a:extLst>
                <a:ext uri="{FF2B5EF4-FFF2-40B4-BE49-F238E27FC236}">
                  <a16:creationId xmlns:a16="http://schemas.microsoft.com/office/drawing/2014/main" id="{DFF5E73F-F4A1-184B-8EF1-E99450FD4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4" y="2284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0" name="Freeform 88">
              <a:extLst>
                <a:ext uri="{FF2B5EF4-FFF2-40B4-BE49-F238E27FC236}">
                  <a16:creationId xmlns:a16="http://schemas.microsoft.com/office/drawing/2014/main" id="{4315EC7A-FDF7-B047-92A8-C59FD41F2A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95" y="2284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1" name="Freeform 89">
              <a:extLst>
                <a:ext uri="{FF2B5EF4-FFF2-40B4-BE49-F238E27FC236}">
                  <a16:creationId xmlns:a16="http://schemas.microsoft.com/office/drawing/2014/main" id="{5CFD3D7D-9ADA-AA40-8FB5-1D7E3F968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4" y="2159"/>
              <a:ext cx="152" cy="149"/>
            </a:xfrm>
            <a:custGeom>
              <a:avLst/>
              <a:gdLst>
                <a:gd name="T0" fmla="*/ 12 w 152"/>
                <a:gd name="T1" fmla="*/ 149 h 149"/>
                <a:gd name="T2" fmla="*/ 0 w 152"/>
                <a:gd name="T3" fmla="*/ 136 h 149"/>
                <a:gd name="T4" fmla="*/ 139 w 152"/>
                <a:gd name="T5" fmla="*/ 0 h 149"/>
                <a:gd name="T6" fmla="*/ 152 w 152"/>
                <a:gd name="T7" fmla="*/ 13 h 149"/>
                <a:gd name="T8" fmla="*/ 12 w 152"/>
                <a:gd name="T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49">
                  <a:moveTo>
                    <a:pt x="12" y="149"/>
                  </a:moveTo>
                  <a:lnTo>
                    <a:pt x="0" y="136"/>
                  </a:lnTo>
                  <a:lnTo>
                    <a:pt x="139" y="0"/>
                  </a:lnTo>
                  <a:lnTo>
                    <a:pt x="152" y="13"/>
                  </a:lnTo>
                  <a:lnTo>
                    <a:pt x="12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2" name="Freeform 90">
              <a:extLst>
                <a:ext uri="{FF2B5EF4-FFF2-40B4-BE49-F238E27FC236}">
                  <a16:creationId xmlns:a16="http://schemas.microsoft.com/office/drawing/2014/main" id="{BC3144C7-6411-9D4D-B367-CCFF229DB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7" y="1975"/>
              <a:ext cx="98" cy="96"/>
            </a:xfrm>
            <a:custGeom>
              <a:avLst/>
              <a:gdLst>
                <a:gd name="T0" fmla="*/ 13 w 98"/>
                <a:gd name="T1" fmla="*/ 96 h 96"/>
                <a:gd name="T2" fmla="*/ 0 w 98"/>
                <a:gd name="T3" fmla="*/ 82 h 96"/>
                <a:gd name="T4" fmla="*/ 84 w 98"/>
                <a:gd name="T5" fmla="*/ 0 h 96"/>
                <a:gd name="T6" fmla="*/ 98 w 98"/>
                <a:gd name="T7" fmla="*/ 12 h 96"/>
                <a:gd name="T8" fmla="*/ 13 w 98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6">
                  <a:moveTo>
                    <a:pt x="13" y="96"/>
                  </a:moveTo>
                  <a:lnTo>
                    <a:pt x="0" y="82"/>
                  </a:lnTo>
                  <a:lnTo>
                    <a:pt x="84" y="0"/>
                  </a:lnTo>
                  <a:lnTo>
                    <a:pt x="98" y="12"/>
                  </a:lnTo>
                  <a:lnTo>
                    <a:pt x="13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3" name="Freeform 91">
              <a:extLst>
                <a:ext uri="{FF2B5EF4-FFF2-40B4-BE49-F238E27FC236}">
                  <a16:creationId xmlns:a16="http://schemas.microsoft.com/office/drawing/2014/main" id="{6E2C42D8-3319-674B-8133-E01915A2D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" y="2029"/>
              <a:ext cx="125" cy="66"/>
            </a:xfrm>
            <a:custGeom>
              <a:avLst/>
              <a:gdLst>
                <a:gd name="T0" fmla="*/ 119 w 125"/>
                <a:gd name="T1" fmla="*/ 66 h 66"/>
                <a:gd name="T2" fmla="*/ 0 w 125"/>
                <a:gd name="T3" fmla="*/ 16 h 66"/>
                <a:gd name="T4" fmla="*/ 7 w 125"/>
                <a:gd name="T5" fmla="*/ 0 h 66"/>
                <a:gd name="T6" fmla="*/ 125 w 125"/>
                <a:gd name="T7" fmla="*/ 49 h 66"/>
                <a:gd name="T8" fmla="*/ 119 w 125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66">
                  <a:moveTo>
                    <a:pt x="119" y="66"/>
                  </a:moveTo>
                  <a:lnTo>
                    <a:pt x="0" y="16"/>
                  </a:lnTo>
                  <a:lnTo>
                    <a:pt x="7" y="0"/>
                  </a:lnTo>
                  <a:lnTo>
                    <a:pt x="125" y="49"/>
                  </a:lnTo>
                  <a:lnTo>
                    <a:pt x="11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4" name="Freeform 92">
              <a:extLst>
                <a:ext uri="{FF2B5EF4-FFF2-40B4-BE49-F238E27FC236}">
                  <a16:creationId xmlns:a16="http://schemas.microsoft.com/office/drawing/2014/main" id="{8081C512-E672-CD44-BBE3-358BA6E0D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1" y="2142"/>
              <a:ext cx="74" cy="44"/>
            </a:xfrm>
            <a:custGeom>
              <a:avLst/>
              <a:gdLst>
                <a:gd name="T0" fmla="*/ 66 w 74"/>
                <a:gd name="T1" fmla="*/ 44 h 44"/>
                <a:gd name="T2" fmla="*/ 0 w 74"/>
                <a:gd name="T3" fmla="*/ 17 h 44"/>
                <a:gd name="T4" fmla="*/ 8 w 74"/>
                <a:gd name="T5" fmla="*/ 0 h 44"/>
                <a:gd name="T6" fmla="*/ 74 w 74"/>
                <a:gd name="T7" fmla="*/ 27 h 44"/>
                <a:gd name="T8" fmla="*/ 66 w 74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44">
                  <a:moveTo>
                    <a:pt x="66" y="44"/>
                  </a:moveTo>
                  <a:lnTo>
                    <a:pt x="0" y="17"/>
                  </a:lnTo>
                  <a:lnTo>
                    <a:pt x="8" y="0"/>
                  </a:lnTo>
                  <a:lnTo>
                    <a:pt x="74" y="27"/>
                  </a:lnTo>
                  <a:lnTo>
                    <a:pt x="66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5" name="Rectangle 93">
              <a:extLst>
                <a:ext uri="{FF2B5EF4-FFF2-40B4-BE49-F238E27FC236}">
                  <a16:creationId xmlns:a16="http://schemas.microsoft.com/office/drawing/2014/main" id="{55AC4F32-9438-A14E-8D3B-30633B195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2" y="2186"/>
              <a:ext cx="19" cy="10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6" name="Freeform 94">
              <a:extLst>
                <a:ext uri="{FF2B5EF4-FFF2-40B4-BE49-F238E27FC236}">
                  <a16:creationId xmlns:a16="http://schemas.microsoft.com/office/drawing/2014/main" id="{B353D0A6-EF38-0447-A7B3-679682F678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1" y="2150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67" name="Group 59">
            <a:extLst>
              <a:ext uri="{FF2B5EF4-FFF2-40B4-BE49-F238E27FC236}">
                <a16:creationId xmlns:a16="http://schemas.microsoft.com/office/drawing/2014/main" id="{EF54C6A6-4BD1-DD43-B133-D4D226C9EE9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31257" y="4307059"/>
            <a:ext cx="493868" cy="502040"/>
            <a:chOff x="5696" y="644"/>
            <a:chExt cx="423" cy="430"/>
          </a:xfrm>
          <a:solidFill>
            <a:schemeClr val="accent1"/>
          </a:solidFill>
        </p:grpSpPr>
        <p:sp>
          <p:nvSpPr>
            <p:cNvPr id="268" name="Freeform 60">
              <a:extLst>
                <a:ext uri="{FF2B5EF4-FFF2-40B4-BE49-F238E27FC236}">
                  <a16:creationId xmlns:a16="http://schemas.microsoft.com/office/drawing/2014/main" id="{2DF46A1E-62FB-7842-A1DF-1D64EE7FCC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2" y="644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61">
              <a:extLst>
                <a:ext uri="{FF2B5EF4-FFF2-40B4-BE49-F238E27FC236}">
                  <a16:creationId xmlns:a16="http://schemas.microsoft.com/office/drawing/2014/main" id="{BCA1753F-E6EB-1940-8BE6-7A70C8DF21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2" y="967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62">
              <a:extLst>
                <a:ext uri="{FF2B5EF4-FFF2-40B4-BE49-F238E27FC236}">
                  <a16:creationId xmlns:a16="http://schemas.microsoft.com/office/drawing/2014/main" id="{FF51CD50-D176-8646-A186-FB4270CF1C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8" y="967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63">
              <a:extLst>
                <a:ext uri="{FF2B5EF4-FFF2-40B4-BE49-F238E27FC236}">
                  <a16:creationId xmlns:a16="http://schemas.microsoft.com/office/drawing/2014/main" id="{1DC2FFD3-7641-234A-B73A-9039B77A4C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6" y="967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Rectangle 64">
              <a:extLst>
                <a:ext uri="{FF2B5EF4-FFF2-40B4-BE49-F238E27FC236}">
                  <a16:creationId xmlns:a16="http://schemas.microsoft.com/office/drawing/2014/main" id="{3900C2DB-FA6B-D741-97DE-59BAC7FFB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8" y="743"/>
              <a:ext cx="19" cy="2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65">
              <a:extLst>
                <a:ext uri="{FF2B5EF4-FFF2-40B4-BE49-F238E27FC236}">
                  <a16:creationId xmlns:a16="http://schemas.microsoft.com/office/drawing/2014/main" id="{3C85F200-5885-C74D-8D1C-4D9CD9852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2" y="859"/>
              <a:ext cx="331" cy="116"/>
            </a:xfrm>
            <a:custGeom>
              <a:avLst/>
              <a:gdLst>
                <a:gd name="T0" fmla="*/ 216 w 216"/>
                <a:gd name="T1" fmla="*/ 78 h 78"/>
                <a:gd name="T2" fmla="*/ 204 w 216"/>
                <a:gd name="T3" fmla="*/ 78 h 78"/>
                <a:gd name="T4" fmla="*/ 138 w 216"/>
                <a:gd name="T5" fmla="*/ 12 h 78"/>
                <a:gd name="T6" fmla="*/ 72 w 216"/>
                <a:gd name="T7" fmla="*/ 12 h 78"/>
                <a:gd name="T8" fmla="*/ 12 w 216"/>
                <a:gd name="T9" fmla="*/ 78 h 78"/>
                <a:gd name="T10" fmla="*/ 0 w 216"/>
                <a:gd name="T11" fmla="*/ 78 h 78"/>
                <a:gd name="T12" fmla="*/ 72 w 216"/>
                <a:gd name="T13" fmla="*/ 0 h 78"/>
                <a:gd name="T14" fmla="*/ 138 w 216"/>
                <a:gd name="T15" fmla="*/ 0 h 78"/>
                <a:gd name="T16" fmla="*/ 216 w 216"/>
                <a:gd name="T1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78">
                  <a:moveTo>
                    <a:pt x="216" y="78"/>
                  </a:moveTo>
                  <a:cubicBezTo>
                    <a:pt x="204" y="78"/>
                    <a:pt x="204" y="78"/>
                    <a:pt x="204" y="78"/>
                  </a:cubicBezTo>
                  <a:cubicBezTo>
                    <a:pt x="204" y="42"/>
                    <a:pt x="175" y="12"/>
                    <a:pt x="138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37" y="12"/>
                    <a:pt x="12" y="40"/>
                    <a:pt x="12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3"/>
                    <a:pt x="31" y="0"/>
                    <a:pt x="72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81" y="0"/>
                    <a:pt x="216" y="35"/>
                    <a:pt x="21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4" name="Group 40">
            <a:extLst>
              <a:ext uri="{FF2B5EF4-FFF2-40B4-BE49-F238E27FC236}">
                <a16:creationId xmlns:a16="http://schemas.microsoft.com/office/drawing/2014/main" id="{AF2CB69D-CBB7-0741-B4F3-6F052ABCDA2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13589" y="4350552"/>
            <a:ext cx="486806" cy="415054"/>
            <a:chOff x="4653" y="690"/>
            <a:chExt cx="441" cy="376"/>
          </a:xfrm>
          <a:solidFill>
            <a:schemeClr val="accent1"/>
          </a:solidFill>
        </p:grpSpPr>
        <p:sp>
          <p:nvSpPr>
            <p:cNvPr id="275" name="Freeform 41">
              <a:extLst>
                <a:ext uri="{FF2B5EF4-FFF2-40B4-BE49-F238E27FC236}">
                  <a16:creationId xmlns:a16="http://schemas.microsoft.com/office/drawing/2014/main" id="{FDCBE251-79E8-114A-B376-CEEF3221D2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53" y="815"/>
              <a:ext cx="110" cy="180"/>
            </a:xfrm>
            <a:custGeom>
              <a:avLst/>
              <a:gdLst>
                <a:gd name="T0" fmla="*/ 54 w 72"/>
                <a:gd name="T1" fmla="*/ 120 h 120"/>
                <a:gd name="T2" fmla="*/ 18 w 72"/>
                <a:gd name="T3" fmla="*/ 120 h 120"/>
                <a:gd name="T4" fmla="*/ 12 w 72"/>
                <a:gd name="T5" fmla="*/ 114 h 120"/>
                <a:gd name="T6" fmla="*/ 12 w 72"/>
                <a:gd name="T7" fmla="*/ 65 h 120"/>
                <a:gd name="T8" fmla="*/ 0 w 72"/>
                <a:gd name="T9" fmla="*/ 42 h 120"/>
                <a:gd name="T10" fmla="*/ 0 w 72"/>
                <a:gd name="T11" fmla="*/ 6 h 120"/>
                <a:gd name="T12" fmla="*/ 6 w 72"/>
                <a:gd name="T13" fmla="*/ 0 h 120"/>
                <a:gd name="T14" fmla="*/ 66 w 72"/>
                <a:gd name="T15" fmla="*/ 0 h 120"/>
                <a:gd name="T16" fmla="*/ 72 w 72"/>
                <a:gd name="T17" fmla="*/ 6 h 120"/>
                <a:gd name="T18" fmla="*/ 72 w 72"/>
                <a:gd name="T19" fmla="*/ 42 h 120"/>
                <a:gd name="T20" fmla="*/ 60 w 72"/>
                <a:gd name="T21" fmla="*/ 65 h 120"/>
                <a:gd name="T22" fmla="*/ 60 w 72"/>
                <a:gd name="T23" fmla="*/ 114 h 120"/>
                <a:gd name="T24" fmla="*/ 54 w 72"/>
                <a:gd name="T25" fmla="*/ 120 h 120"/>
                <a:gd name="T26" fmla="*/ 24 w 72"/>
                <a:gd name="T27" fmla="*/ 108 h 120"/>
                <a:gd name="T28" fmla="*/ 48 w 72"/>
                <a:gd name="T29" fmla="*/ 108 h 120"/>
                <a:gd name="T30" fmla="*/ 48 w 72"/>
                <a:gd name="T31" fmla="*/ 60 h 120"/>
                <a:gd name="T32" fmla="*/ 54 w 72"/>
                <a:gd name="T33" fmla="*/ 54 h 120"/>
                <a:gd name="T34" fmla="*/ 60 w 72"/>
                <a:gd name="T35" fmla="*/ 42 h 120"/>
                <a:gd name="T36" fmla="*/ 60 w 72"/>
                <a:gd name="T37" fmla="*/ 12 h 120"/>
                <a:gd name="T38" fmla="*/ 12 w 72"/>
                <a:gd name="T39" fmla="*/ 12 h 120"/>
                <a:gd name="T40" fmla="*/ 12 w 72"/>
                <a:gd name="T41" fmla="*/ 42 h 120"/>
                <a:gd name="T42" fmla="*/ 18 w 72"/>
                <a:gd name="T43" fmla="*/ 54 h 120"/>
                <a:gd name="T44" fmla="*/ 24 w 72"/>
                <a:gd name="T45" fmla="*/ 60 h 120"/>
                <a:gd name="T46" fmla="*/ 24 w 72"/>
                <a:gd name="T47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" h="120">
                  <a:moveTo>
                    <a:pt x="54" y="120"/>
                  </a:moveTo>
                  <a:cubicBezTo>
                    <a:pt x="18" y="120"/>
                    <a:pt x="18" y="120"/>
                    <a:pt x="18" y="120"/>
                  </a:cubicBezTo>
                  <a:cubicBezTo>
                    <a:pt x="15" y="120"/>
                    <a:pt x="12" y="117"/>
                    <a:pt x="12" y="114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4" y="62"/>
                    <a:pt x="0" y="5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9" y="0"/>
                    <a:pt x="72" y="2"/>
                    <a:pt x="72" y="6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55"/>
                    <a:pt x="68" y="62"/>
                    <a:pt x="60" y="65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7"/>
                    <a:pt x="57" y="120"/>
                    <a:pt x="54" y="120"/>
                  </a:cubicBezTo>
                  <a:close/>
                  <a:moveTo>
                    <a:pt x="24" y="108"/>
                  </a:moveTo>
                  <a:cubicBezTo>
                    <a:pt x="48" y="108"/>
                    <a:pt x="48" y="108"/>
                    <a:pt x="48" y="108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8" y="56"/>
                    <a:pt x="51" y="54"/>
                    <a:pt x="54" y="54"/>
                  </a:cubicBezTo>
                  <a:cubicBezTo>
                    <a:pt x="57" y="54"/>
                    <a:pt x="60" y="54"/>
                    <a:pt x="60" y="4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54"/>
                    <a:pt x="15" y="54"/>
                    <a:pt x="18" y="54"/>
                  </a:cubicBezTo>
                  <a:cubicBezTo>
                    <a:pt x="21" y="54"/>
                    <a:pt x="24" y="56"/>
                    <a:pt x="24" y="60"/>
                  </a:cubicBezTo>
                  <a:lnTo>
                    <a:pt x="2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6" name="Freeform 42">
              <a:extLst>
                <a:ext uri="{FF2B5EF4-FFF2-40B4-BE49-F238E27FC236}">
                  <a16:creationId xmlns:a16="http://schemas.microsoft.com/office/drawing/2014/main" id="{33EAB03F-1708-934A-9326-DCEC1E3BE1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84" y="815"/>
              <a:ext cx="110" cy="180"/>
            </a:xfrm>
            <a:custGeom>
              <a:avLst/>
              <a:gdLst>
                <a:gd name="T0" fmla="*/ 54 w 72"/>
                <a:gd name="T1" fmla="*/ 120 h 120"/>
                <a:gd name="T2" fmla="*/ 18 w 72"/>
                <a:gd name="T3" fmla="*/ 120 h 120"/>
                <a:gd name="T4" fmla="*/ 12 w 72"/>
                <a:gd name="T5" fmla="*/ 114 h 120"/>
                <a:gd name="T6" fmla="*/ 12 w 72"/>
                <a:gd name="T7" fmla="*/ 65 h 120"/>
                <a:gd name="T8" fmla="*/ 0 w 72"/>
                <a:gd name="T9" fmla="*/ 42 h 120"/>
                <a:gd name="T10" fmla="*/ 0 w 72"/>
                <a:gd name="T11" fmla="*/ 6 h 120"/>
                <a:gd name="T12" fmla="*/ 6 w 72"/>
                <a:gd name="T13" fmla="*/ 0 h 120"/>
                <a:gd name="T14" fmla="*/ 66 w 72"/>
                <a:gd name="T15" fmla="*/ 0 h 120"/>
                <a:gd name="T16" fmla="*/ 72 w 72"/>
                <a:gd name="T17" fmla="*/ 6 h 120"/>
                <a:gd name="T18" fmla="*/ 72 w 72"/>
                <a:gd name="T19" fmla="*/ 42 h 120"/>
                <a:gd name="T20" fmla="*/ 60 w 72"/>
                <a:gd name="T21" fmla="*/ 65 h 120"/>
                <a:gd name="T22" fmla="*/ 60 w 72"/>
                <a:gd name="T23" fmla="*/ 114 h 120"/>
                <a:gd name="T24" fmla="*/ 54 w 72"/>
                <a:gd name="T25" fmla="*/ 120 h 120"/>
                <a:gd name="T26" fmla="*/ 24 w 72"/>
                <a:gd name="T27" fmla="*/ 108 h 120"/>
                <a:gd name="T28" fmla="*/ 48 w 72"/>
                <a:gd name="T29" fmla="*/ 108 h 120"/>
                <a:gd name="T30" fmla="*/ 48 w 72"/>
                <a:gd name="T31" fmla="*/ 60 h 120"/>
                <a:gd name="T32" fmla="*/ 54 w 72"/>
                <a:gd name="T33" fmla="*/ 54 h 120"/>
                <a:gd name="T34" fmla="*/ 60 w 72"/>
                <a:gd name="T35" fmla="*/ 42 h 120"/>
                <a:gd name="T36" fmla="*/ 60 w 72"/>
                <a:gd name="T37" fmla="*/ 12 h 120"/>
                <a:gd name="T38" fmla="*/ 12 w 72"/>
                <a:gd name="T39" fmla="*/ 12 h 120"/>
                <a:gd name="T40" fmla="*/ 12 w 72"/>
                <a:gd name="T41" fmla="*/ 42 h 120"/>
                <a:gd name="T42" fmla="*/ 18 w 72"/>
                <a:gd name="T43" fmla="*/ 54 h 120"/>
                <a:gd name="T44" fmla="*/ 24 w 72"/>
                <a:gd name="T45" fmla="*/ 60 h 120"/>
                <a:gd name="T46" fmla="*/ 24 w 72"/>
                <a:gd name="T47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" h="120">
                  <a:moveTo>
                    <a:pt x="54" y="120"/>
                  </a:moveTo>
                  <a:cubicBezTo>
                    <a:pt x="18" y="120"/>
                    <a:pt x="18" y="120"/>
                    <a:pt x="18" y="120"/>
                  </a:cubicBezTo>
                  <a:cubicBezTo>
                    <a:pt x="15" y="120"/>
                    <a:pt x="12" y="117"/>
                    <a:pt x="12" y="114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4" y="62"/>
                    <a:pt x="0" y="5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9" y="0"/>
                    <a:pt x="72" y="2"/>
                    <a:pt x="72" y="6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55"/>
                    <a:pt x="68" y="62"/>
                    <a:pt x="60" y="65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7"/>
                    <a:pt x="57" y="120"/>
                    <a:pt x="54" y="120"/>
                  </a:cubicBezTo>
                  <a:close/>
                  <a:moveTo>
                    <a:pt x="24" y="108"/>
                  </a:moveTo>
                  <a:cubicBezTo>
                    <a:pt x="48" y="108"/>
                    <a:pt x="48" y="108"/>
                    <a:pt x="48" y="108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8" y="56"/>
                    <a:pt x="51" y="54"/>
                    <a:pt x="54" y="54"/>
                  </a:cubicBezTo>
                  <a:cubicBezTo>
                    <a:pt x="57" y="54"/>
                    <a:pt x="60" y="54"/>
                    <a:pt x="60" y="4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54"/>
                    <a:pt x="15" y="54"/>
                    <a:pt x="18" y="54"/>
                  </a:cubicBezTo>
                  <a:cubicBezTo>
                    <a:pt x="21" y="54"/>
                    <a:pt x="24" y="56"/>
                    <a:pt x="24" y="60"/>
                  </a:cubicBezTo>
                  <a:lnTo>
                    <a:pt x="2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7" name="Freeform 43">
              <a:extLst>
                <a:ext uri="{FF2B5EF4-FFF2-40B4-BE49-F238E27FC236}">
                  <a16:creationId xmlns:a16="http://schemas.microsoft.com/office/drawing/2014/main" id="{0B22C036-1BF3-914B-849D-BDC1213AB0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0" y="815"/>
              <a:ext cx="147" cy="251"/>
            </a:xfrm>
            <a:custGeom>
              <a:avLst/>
              <a:gdLst>
                <a:gd name="T0" fmla="*/ 66 w 96"/>
                <a:gd name="T1" fmla="*/ 168 h 168"/>
                <a:gd name="T2" fmla="*/ 30 w 96"/>
                <a:gd name="T3" fmla="*/ 168 h 168"/>
                <a:gd name="T4" fmla="*/ 24 w 96"/>
                <a:gd name="T5" fmla="*/ 162 h 168"/>
                <a:gd name="T6" fmla="*/ 24 w 96"/>
                <a:gd name="T7" fmla="*/ 95 h 168"/>
                <a:gd name="T8" fmla="*/ 0 w 96"/>
                <a:gd name="T9" fmla="*/ 66 h 168"/>
                <a:gd name="T10" fmla="*/ 0 w 96"/>
                <a:gd name="T11" fmla="*/ 6 h 168"/>
                <a:gd name="T12" fmla="*/ 6 w 96"/>
                <a:gd name="T13" fmla="*/ 0 h 168"/>
                <a:gd name="T14" fmla="*/ 90 w 96"/>
                <a:gd name="T15" fmla="*/ 0 h 168"/>
                <a:gd name="T16" fmla="*/ 96 w 96"/>
                <a:gd name="T17" fmla="*/ 6 h 168"/>
                <a:gd name="T18" fmla="*/ 96 w 96"/>
                <a:gd name="T19" fmla="*/ 66 h 168"/>
                <a:gd name="T20" fmla="*/ 72 w 96"/>
                <a:gd name="T21" fmla="*/ 95 h 168"/>
                <a:gd name="T22" fmla="*/ 72 w 96"/>
                <a:gd name="T23" fmla="*/ 162 h 168"/>
                <a:gd name="T24" fmla="*/ 66 w 96"/>
                <a:gd name="T25" fmla="*/ 168 h 168"/>
                <a:gd name="T26" fmla="*/ 36 w 96"/>
                <a:gd name="T27" fmla="*/ 156 h 168"/>
                <a:gd name="T28" fmla="*/ 60 w 96"/>
                <a:gd name="T29" fmla="*/ 156 h 168"/>
                <a:gd name="T30" fmla="*/ 60 w 96"/>
                <a:gd name="T31" fmla="*/ 90 h 168"/>
                <a:gd name="T32" fmla="*/ 66 w 96"/>
                <a:gd name="T33" fmla="*/ 84 h 168"/>
                <a:gd name="T34" fmla="*/ 84 w 96"/>
                <a:gd name="T35" fmla="*/ 66 h 168"/>
                <a:gd name="T36" fmla="*/ 84 w 96"/>
                <a:gd name="T37" fmla="*/ 12 h 168"/>
                <a:gd name="T38" fmla="*/ 12 w 96"/>
                <a:gd name="T39" fmla="*/ 12 h 168"/>
                <a:gd name="T40" fmla="*/ 12 w 96"/>
                <a:gd name="T41" fmla="*/ 66 h 168"/>
                <a:gd name="T42" fmla="*/ 30 w 96"/>
                <a:gd name="T43" fmla="*/ 84 h 168"/>
                <a:gd name="T44" fmla="*/ 36 w 96"/>
                <a:gd name="T45" fmla="*/ 90 h 168"/>
                <a:gd name="T46" fmla="*/ 36 w 96"/>
                <a:gd name="T47" fmla="*/ 1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6" h="168">
                  <a:moveTo>
                    <a:pt x="66" y="168"/>
                  </a:moveTo>
                  <a:cubicBezTo>
                    <a:pt x="30" y="168"/>
                    <a:pt x="30" y="168"/>
                    <a:pt x="30" y="168"/>
                  </a:cubicBezTo>
                  <a:cubicBezTo>
                    <a:pt x="27" y="168"/>
                    <a:pt x="24" y="165"/>
                    <a:pt x="24" y="162"/>
                  </a:cubicBezTo>
                  <a:cubicBezTo>
                    <a:pt x="24" y="95"/>
                    <a:pt x="24" y="95"/>
                    <a:pt x="24" y="95"/>
                  </a:cubicBezTo>
                  <a:cubicBezTo>
                    <a:pt x="10" y="92"/>
                    <a:pt x="0" y="8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2"/>
                    <a:pt x="96" y="6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6" y="80"/>
                    <a:pt x="86" y="92"/>
                    <a:pt x="72" y="95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72" y="165"/>
                    <a:pt x="69" y="168"/>
                    <a:pt x="66" y="168"/>
                  </a:cubicBezTo>
                  <a:close/>
                  <a:moveTo>
                    <a:pt x="36" y="156"/>
                  </a:moveTo>
                  <a:cubicBezTo>
                    <a:pt x="60" y="156"/>
                    <a:pt x="60" y="156"/>
                    <a:pt x="60" y="156"/>
                  </a:cubicBezTo>
                  <a:cubicBezTo>
                    <a:pt x="60" y="90"/>
                    <a:pt x="60" y="90"/>
                    <a:pt x="60" y="90"/>
                  </a:cubicBezTo>
                  <a:cubicBezTo>
                    <a:pt x="60" y="86"/>
                    <a:pt x="63" y="84"/>
                    <a:pt x="66" y="84"/>
                  </a:cubicBezTo>
                  <a:cubicBezTo>
                    <a:pt x="76" y="84"/>
                    <a:pt x="84" y="76"/>
                    <a:pt x="84" y="66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76"/>
                    <a:pt x="20" y="84"/>
                    <a:pt x="30" y="84"/>
                  </a:cubicBezTo>
                  <a:cubicBezTo>
                    <a:pt x="33" y="84"/>
                    <a:pt x="36" y="86"/>
                    <a:pt x="36" y="90"/>
                  </a:cubicBezTo>
                  <a:lnTo>
                    <a:pt x="36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8" name="Freeform 44">
              <a:extLst>
                <a:ext uri="{FF2B5EF4-FFF2-40B4-BE49-F238E27FC236}">
                  <a16:creationId xmlns:a16="http://schemas.microsoft.com/office/drawing/2014/main" id="{E8B7DC9C-B6E3-214C-96AB-8281516F43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71" y="726"/>
              <a:ext cx="74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7" y="0"/>
                    <a:pt x="48" y="10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7"/>
                    <a:pt x="12" y="24"/>
                  </a:cubicBezTo>
                  <a:cubicBezTo>
                    <a:pt x="12" y="30"/>
                    <a:pt x="17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9" name="Freeform 45">
              <a:extLst>
                <a:ext uri="{FF2B5EF4-FFF2-40B4-BE49-F238E27FC236}">
                  <a16:creationId xmlns:a16="http://schemas.microsoft.com/office/drawing/2014/main" id="{397E29E0-4660-AC44-AA91-82129C1E33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2" y="726"/>
              <a:ext cx="74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7" y="0"/>
                    <a:pt x="48" y="10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7"/>
                    <a:pt x="12" y="24"/>
                  </a:cubicBezTo>
                  <a:cubicBezTo>
                    <a:pt x="12" y="30"/>
                    <a:pt x="17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0" name="Freeform 46">
              <a:extLst>
                <a:ext uri="{FF2B5EF4-FFF2-40B4-BE49-F238E27FC236}">
                  <a16:creationId xmlns:a16="http://schemas.microsoft.com/office/drawing/2014/main" id="{30250504-C013-FB41-8C0E-CC245995DB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18" y="690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5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2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2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81" name="Group 122">
            <a:extLst>
              <a:ext uri="{FF2B5EF4-FFF2-40B4-BE49-F238E27FC236}">
                <a16:creationId xmlns:a16="http://schemas.microsoft.com/office/drawing/2014/main" id="{67283CD5-0255-B34C-BF7E-E084473C74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77138" y="4315989"/>
            <a:ext cx="496566" cy="484180"/>
            <a:chOff x="487" y="3214"/>
            <a:chExt cx="441" cy="430"/>
          </a:xfrm>
          <a:solidFill>
            <a:schemeClr val="accent1"/>
          </a:solidFill>
        </p:grpSpPr>
        <p:sp>
          <p:nvSpPr>
            <p:cNvPr id="282" name="Freeform 123">
              <a:extLst>
                <a:ext uri="{FF2B5EF4-FFF2-40B4-BE49-F238E27FC236}">
                  <a16:creationId xmlns:a16="http://schemas.microsoft.com/office/drawing/2014/main" id="{72773FE5-CE95-0F4A-A086-070B43C2F3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9" y="3214"/>
              <a:ext cx="257" cy="233"/>
            </a:xfrm>
            <a:custGeom>
              <a:avLst/>
              <a:gdLst>
                <a:gd name="T0" fmla="*/ 66 w 168"/>
                <a:gd name="T1" fmla="*/ 156 h 156"/>
                <a:gd name="T2" fmla="*/ 62 w 168"/>
                <a:gd name="T3" fmla="*/ 154 h 156"/>
                <a:gd name="T4" fmla="*/ 28 w 168"/>
                <a:gd name="T5" fmla="*/ 120 h 156"/>
                <a:gd name="T6" fmla="*/ 18 w 168"/>
                <a:gd name="T7" fmla="*/ 120 h 156"/>
                <a:gd name="T8" fmla="*/ 0 w 168"/>
                <a:gd name="T9" fmla="*/ 102 h 156"/>
                <a:gd name="T10" fmla="*/ 0 w 168"/>
                <a:gd name="T11" fmla="*/ 18 h 156"/>
                <a:gd name="T12" fmla="*/ 18 w 168"/>
                <a:gd name="T13" fmla="*/ 0 h 156"/>
                <a:gd name="T14" fmla="*/ 150 w 168"/>
                <a:gd name="T15" fmla="*/ 0 h 156"/>
                <a:gd name="T16" fmla="*/ 168 w 168"/>
                <a:gd name="T17" fmla="*/ 18 h 156"/>
                <a:gd name="T18" fmla="*/ 168 w 168"/>
                <a:gd name="T19" fmla="*/ 102 h 156"/>
                <a:gd name="T20" fmla="*/ 150 w 168"/>
                <a:gd name="T21" fmla="*/ 120 h 156"/>
                <a:gd name="T22" fmla="*/ 72 w 168"/>
                <a:gd name="T23" fmla="*/ 120 h 156"/>
                <a:gd name="T24" fmla="*/ 72 w 168"/>
                <a:gd name="T25" fmla="*/ 150 h 156"/>
                <a:gd name="T26" fmla="*/ 69 w 168"/>
                <a:gd name="T27" fmla="*/ 156 h 156"/>
                <a:gd name="T28" fmla="*/ 66 w 168"/>
                <a:gd name="T29" fmla="*/ 156 h 156"/>
                <a:gd name="T30" fmla="*/ 18 w 168"/>
                <a:gd name="T31" fmla="*/ 12 h 156"/>
                <a:gd name="T32" fmla="*/ 12 w 168"/>
                <a:gd name="T33" fmla="*/ 18 h 156"/>
                <a:gd name="T34" fmla="*/ 12 w 168"/>
                <a:gd name="T35" fmla="*/ 102 h 156"/>
                <a:gd name="T36" fmla="*/ 18 w 168"/>
                <a:gd name="T37" fmla="*/ 108 h 156"/>
                <a:gd name="T38" fmla="*/ 30 w 168"/>
                <a:gd name="T39" fmla="*/ 108 h 156"/>
                <a:gd name="T40" fmla="*/ 34 w 168"/>
                <a:gd name="T41" fmla="*/ 110 h 156"/>
                <a:gd name="T42" fmla="*/ 60 w 168"/>
                <a:gd name="T43" fmla="*/ 136 h 156"/>
                <a:gd name="T44" fmla="*/ 60 w 168"/>
                <a:gd name="T45" fmla="*/ 114 h 156"/>
                <a:gd name="T46" fmla="*/ 66 w 168"/>
                <a:gd name="T47" fmla="*/ 108 h 156"/>
                <a:gd name="T48" fmla="*/ 150 w 168"/>
                <a:gd name="T49" fmla="*/ 108 h 156"/>
                <a:gd name="T50" fmla="*/ 156 w 168"/>
                <a:gd name="T51" fmla="*/ 102 h 156"/>
                <a:gd name="T52" fmla="*/ 156 w 168"/>
                <a:gd name="T53" fmla="*/ 18 h 156"/>
                <a:gd name="T54" fmla="*/ 150 w 168"/>
                <a:gd name="T55" fmla="*/ 12 h 156"/>
                <a:gd name="T56" fmla="*/ 18 w 168"/>
                <a:gd name="T57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8" h="156">
                  <a:moveTo>
                    <a:pt x="66" y="156"/>
                  </a:moveTo>
                  <a:cubicBezTo>
                    <a:pt x="65" y="156"/>
                    <a:pt x="63" y="156"/>
                    <a:pt x="62" y="154"/>
                  </a:cubicBezTo>
                  <a:cubicBezTo>
                    <a:pt x="28" y="120"/>
                    <a:pt x="28" y="120"/>
                    <a:pt x="28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8" y="120"/>
                    <a:pt x="0" y="112"/>
                    <a:pt x="0" y="10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60" y="0"/>
                    <a:pt x="168" y="8"/>
                    <a:pt x="168" y="18"/>
                  </a:cubicBezTo>
                  <a:cubicBezTo>
                    <a:pt x="168" y="102"/>
                    <a:pt x="168" y="102"/>
                    <a:pt x="168" y="102"/>
                  </a:cubicBezTo>
                  <a:cubicBezTo>
                    <a:pt x="168" y="112"/>
                    <a:pt x="160" y="120"/>
                    <a:pt x="150" y="120"/>
                  </a:cubicBezTo>
                  <a:cubicBezTo>
                    <a:pt x="72" y="120"/>
                    <a:pt x="72" y="120"/>
                    <a:pt x="72" y="120"/>
                  </a:cubicBezTo>
                  <a:cubicBezTo>
                    <a:pt x="72" y="150"/>
                    <a:pt x="72" y="150"/>
                    <a:pt x="72" y="150"/>
                  </a:cubicBezTo>
                  <a:cubicBezTo>
                    <a:pt x="72" y="153"/>
                    <a:pt x="71" y="155"/>
                    <a:pt x="69" y="156"/>
                  </a:cubicBezTo>
                  <a:cubicBezTo>
                    <a:pt x="68" y="156"/>
                    <a:pt x="67" y="156"/>
                    <a:pt x="66" y="156"/>
                  </a:cubicBezTo>
                  <a:close/>
                  <a:moveTo>
                    <a:pt x="18" y="12"/>
                  </a:moveTo>
                  <a:cubicBezTo>
                    <a:pt x="15" y="12"/>
                    <a:pt x="12" y="15"/>
                    <a:pt x="12" y="18"/>
                  </a:cubicBezTo>
                  <a:cubicBezTo>
                    <a:pt x="12" y="102"/>
                    <a:pt x="12" y="102"/>
                    <a:pt x="12" y="102"/>
                  </a:cubicBezTo>
                  <a:cubicBezTo>
                    <a:pt x="12" y="105"/>
                    <a:pt x="15" y="108"/>
                    <a:pt x="18" y="108"/>
                  </a:cubicBezTo>
                  <a:cubicBezTo>
                    <a:pt x="30" y="108"/>
                    <a:pt x="30" y="108"/>
                    <a:pt x="30" y="108"/>
                  </a:cubicBezTo>
                  <a:cubicBezTo>
                    <a:pt x="32" y="108"/>
                    <a:pt x="33" y="109"/>
                    <a:pt x="34" y="110"/>
                  </a:cubicBezTo>
                  <a:cubicBezTo>
                    <a:pt x="60" y="136"/>
                    <a:pt x="60" y="136"/>
                    <a:pt x="60" y="136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1"/>
                    <a:pt x="63" y="108"/>
                    <a:pt x="66" y="108"/>
                  </a:cubicBezTo>
                  <a:cubicBezTo>
                    <a:pt x="150" y="108"/>
                    <a:pt x="150" y="108"/>
                    <a:pt x="150" y="108"/>
                  </a:cubicBezTo>
                  <a:cubicBezTo>
                    <a:pt x="154" y="108"/>
                    <a:pt x="156" y="105"/>
                    <a:pt x="156" y="102"/>
                  </a:cubicBezTo>
                  <a:cubicBezTo>
                    <a:pt x="156" y="18"/>
                    <a:pt x="156" y="18"/>
                    <a:pt x="156" y="18"/>
                  </a:cubicBezTo>
                  <a:cubicBezTo>
                    <a:pt x="156" y="15"/>
                    <a:pt x="154" y="12"/>
                    <a:pt x="150" y="12"/>
                  </a:cubicBezTo>
                  <a:lnTo>
                    <a:pt x="1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3" name="Freeform 124">
              <a:extLst>
                <a:ext uri="{FF2B5EF4-FFF2-40B4-BE49-F238E27FC236}">
                  <a16:creationId xmlns:a16="http://schemas.microsoft.com/office/drawing/2014/main" id="{6CDD5E0D-6567-8F41-ADDA-4873270097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" y="3411"/>
              <a:ext cx="110" cy="108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50"/>
                    <a:pt x="23" y="60"/>
                    <a:pt x="36" y="60"/>
                  </a:cubicBezTo>
                  <a:cubicBezTo>
                    <a:pt x="49" y="60"/>
                    <a:pt x="60" y="50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4" name="Freeform 125">
              <a:extLst>
                <a:ext uri="{FF2B5EF4-FFF2-40B4-BE49-F238E27FC236}">
                  <a16:creationId xmlns:a16="http://schemas.microsoft.com/office/drawing/2014/main" id="{5E033DBE-D634-B34B-A4D9-A3AB7C0A51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3" y="3501"/>
              <a:ext cx="165" cy="89"/>
            </a:xfrm>
            <a:custGeom>
              <a:avLst/>
              <a:gdLst>
                <a:gd name="T0" fmla="*/ 102 w 108"/>
                <a:gd name="T1" fmla="*/ 60 h 60"/>
                <a:gd name="T2" fmla="*/ 6 w 108"/>
                <a:gd name="T3" fmla="*/ 60 h 60"/>
                <a:gd name="T4" fmla="*/ 0 w 108"/>
                <a:gd name="T5" fmla="*/ 54 h 60"/>
                <a:gd name="T6" fmla="*/ 54 w 108"/>
                <a:gd name="T7" fmla="*/ 0 h 60"/>
                <a:gd name="T8" fmla="*/ 108 w 108"/>
                <a:gd name="T9" fmla="*/ 54 h 60"/>
                <a:gd name="T10" fmla="*/ 102 w 108"/>
                <a:gd name="T11" fmla="*/ 60 h 60"/>
                <a:gd name="T12" fmla="*/ 13 w 108"/>
                <a:gd name="T13" fmla="*/ 48 h 60"/>
                <a:gd name="T14" fmla="*/ 96 w 108"/>
                <a:gd name="T15" fmla="*/ 48 h 60"/>
                <a:gd name="T16" fmla="*/ 54 w 108"/>
                <a:gd name="T17" fmla="*/ 12 h 60"/>
                <a:gd name="T18" fmla="*/ 13 w 108"/>
                <a:gd name="T19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60">
                  <a:moveTo>
                    <a:pt x="10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8"/>
                    <a:pt x="0" y="54"/>
                  </a:cubicBezTo>
                  <a:cubicBezTo>
                    <a:pt x="0" y="25"/>
                    <a:pt x="24" y="0"/>
                    <a:pt x="54" y="0"/>
                  </a:cubicBezTo>
                  <a:cubicBezTo>
                    <a:pt x="84" y="0"/>
                    <a:pt x="108" y="25"/>
                    <a:pt x="108" y="54"/>
                  </a:cubicBezTo>
                  <a:cubicBezTo>
                    <a:pt x="108" y="58"/>
                    <a:pt x="106" y="60"/>
                    <a:pt x="102" y="60"/>
                  </a:cubicBezTo>
                  <a:close/>
                  <a:moveTo>
                    <a:pt x="13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3" y="28"/>
                    <a:pt x="75" y="12"/>
                    <a:pt x="54" y="12"/>
                  </a:cubicBezTo>
                  <a:cubicBezTo>
                    <a:pt x="33" y="12"/>
                    <a:pt x="16" y="28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5" name="Freeform 126">
              <a:extLst>
                <a:ext uri="{FF2B5EF4-FFF2-40B4-BE49-F238E27FC236}">
                  <a16:creationId xmlns:a16="http://schemas.microsoft.com/office/drawing/2014/main" id="{88700ED7-B9BA-B04A-9A1A-F877F79FB3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" y="3411"/>
              <a:ext cx="110" cy="108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50"/>
                    <a:pt x="23" y="60"/>
                    <a:pt x="36" y="60"/>
                  </a:cubicBezTo>
                  <a:cubicBezTo>
                    <a:pt x="49" y="60"/>
                    <a:pt x="60" y="50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6" name="Freeform 127">
              <a:extLst>
                <a:ext uri="{FF2B5EF4-FFF2-40B4-BE49-F238E27FC236}">
                  <a16:creationId xmlns:a16="http://schemas.microsoft.com/office/drawing/2014/main" id="{BD63F862-ED81-B442-A78A-FA6F5D451E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" y="3501"/>
              <a:ext cx="165" cy="89"/>
            </a:xfrm>
            <a:custGeom>
              <a:avLst/>
              <a:gdLst>
                <a:gd name="T0" fmla="*/ 102 w 108"/>
                <a:gd name="T1" fmla="*/ 60 h 60"/>
                <a:gd name="T2" fmla="*/ 6 w 108"/>
                <a:gd name="T3" fmla="*/ 60 h 60"/>
                <a:gd name="T4" fmla="*/ 0 w 108"/>
                <a:gd name="T5" fmla="*/ 54 h 60"/>
                <a:gd name="T6" fmla="*/ 54 w 108"/>
                <a:gd name="T7" fmla="*/ 0 h 60"/>
                <a:gd name="T8" fmla="*/ 108 w 108"/>
                <a:gd name="T9" fmla="*/ 54 h 60"/>
                <a:gd name="T10" fmla="*/ 102 w 108"/>
                <a:gd name="T11" fmla="*/ 60 h 60"/>
                <a:gd name="T12" fmla="*/ 13 w 108"/>
                <a:gd name="T13" fmla="*/ 48 h 60"/>
                <a:gd name="T14" fmla="*/ 96 w 108"/>
                <a:gd name="T15" fmla="*/ 48 h 60"/>
                <a:gd name="T16" fmla="*/ 54 w 108"/>
                <a:gd name="T17" fmla="*/ 12 h 60"/>
                <a:gd name="T18" fmla="*/ 13 w 108"/>
                <a:gd name="T19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60">
                  <a:moveTo>
                    <a:pt x="10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8"/>
                    <a:pt x="0" y="54"/>
                  </a:cubicBezTo>
                  <a:cubicBezTo>
                    <a:pt x="0" y="25"/>
                    <a:pt x="24" y="0"/>
                    <a:pt x="54" y="0"/>
                  </a:cubicBezTo>
                  <a:cubicBezTo>
                    <a:pt x="84" y="0"/>
                    <a:pt x="108" y="25"/>
                    <a:pt x="108" y="54"/>
                  </a:cubicBezTo>
                  <a:cubicBezTo>
                    <a:pt x="108" y="58"/>
                    <a:pt x="106" y="60"/>
                    <a:pt x="102" y="60"/>
                  </a:cubicBezTo>
                  <a:close/>
                  <a:moveTo>
                    <a:pt x="13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3" y="28"/>
                    <a:pt x="75" y="12"/>
                    <a:pt x="54" y="12"/>
                  </a:cubicBezTo>
                  <a:cubicBezTo>
                    <a:pt x="33" y="12"/>
                    <a:pt x="16" y="28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7" name="Freeform 128">
              <a:extLst>
                <a:ext uri="{FF2B5EF4-FFF2-40B4-BE49-F238E27FC236}">
                  <a16:creationId xmlns:a16="http://schemas.microsoft.com/office/drawing/2014/main" id="{52268FC6-A33C-ED46-9336-05D86CD136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" y="3465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50"/>
                    <a:pt x="23" y="60"/>
                    <a:pt x="36" y="60"/>
                  </a:cubicBezTo>
                  <a:cubicBezTo>
                    <a:pt x="49" y="60"/>
                    <a:pt x="60" y="50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8" name="Freeform 129">
              <a:extLst>
                <a:ext uri="{FF2B5EF4-FFF2-40B4-BE49-F238E27FC236}">
                  <a16:creationId xmlns:a16="http://schemas.microsoft.com/office/drawing/2014/main" id="{56D30168-2DF4-C24E-A79D-080A994167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" y="3554"/>
              <a:ext cx="165" cy="90"/>
            </a:xfrm>
            <a:custGeom>
              <a:avLst/>
              <a:gdLst>
                <a:gd name="T0" fmla="*/ 102 w 108"/>
                <a:gd name="T1" fmla="*/ 60 h 60"/>
                <a:gd name="T2" fmla="*/ 6 w 108"/>
                <a:gd name="T3" fmla="*/ 60 h 60"/>
                <a:gd name="T4" fmla="*/ 0 w 108"/>
                <a:gd name="T5" fmla="*/ 54 h 60"/>
                <a:gd name="T6" fmla="*/ 54 w 108"/>
                <a:gd name="T7" fmla="*/ 0 h 60"/>
                <a:gd name="T8" fmla="*/ 108 w 108"/>
                <a:gd name="T9" fmla="*/ 54 h 60"/>
                <a:gd name="T10" fmla="*/ 102 w 108"/>
                <a:gd name="T11" fmla="*/ 60 h 60"/>
                <a:gd name="T12" fmla="*/ 13 w 108"/>
                <a:gd name="T13" fmla="*/ 48 h 60"/>
                <a:gd name="T14" fmla="*/ 96 w 108"/>
                <a:gd name="T15" fmla="*/ 48 h 60"/>
                <a:gd name="T16" fmla="*/ 54 w 108"/>
                <a:gd name="T17" fmla="*/ 12 h 60"/>
                <a:gd name="T18" fmla="*/ 13 w 108"/>
                <a:gd name="T19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60">
                  <a:moveTo>
                    <a:pt x="10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8"/>
                    <a:pt x="0" y="54"/>
                  </a:cubicBezTo>
                  <a:cubicBezTo>
                    <a:pt x="0" y="25"/>
                    <a:pt x="24" y="0"/>
                    <a:pt x="54" y="0"/>
                  </a:cubicBezTo>
                  <a:cubicBezTo>
                    <a:pt x="84" y="0"/>
                    <a:pt x="108" y="25"/>
                    <a:pt x="108" y="54"/>
                  </a:cubicBezTo>
                  <a:cubicBezTo>
                    <a:pt x="108" y="58"/>
                    <a:pt x="106" y="60"/>
                    <a:pt x="102" y="60"/>
                  </a:cubicBezTo>
                  <a:close/>
                  <a:moveTo>
                    <a:pt x="13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3" y="28"/>
                    <a:pt x="75" y="12"/>
                    <a:pt x="54" y="12"/>
                  </a:cubicBezTo>
                  <a:cubicBezTo>
                    <a:pt x="33" y="12"/>
                    <a:pt x="16" y="28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9" name="Freeform 130">
              <a:extLst>
                <a:ext uri="{FF2B5EF4-FFF2-40B4-BE49-F238E27FC236}">
                  <a16:creationId xmlns:a16="http://schemas.microsoft.com/office/drawing/2014/main" id="{A4CCAC9E-9F1D-7349-BC9A-B1EF22D519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" y="3250"/>
              <a:ext cx="147" cy="18"/>
            </a:xfrm>
            <a:custGeom>
              <a:avLst/>
              <a:gdLst>
                <a:gd name="T0" fmla="*/ 90 w 96"/>
                <a:gd name="T1" fmla="*/ 12 h 12"/>
                <a:gd name="T2" fmla="*/ 6 w 96"/>
                <a:gd name="T3" fmla="*/ 12 h 12"/>
                <a:gd name="T4" fmla="*/ 0 w 96"/>
                <a:gd name="T5" fmla="*/ 6 h 12"/>
                <a:gd name="T6" fmla="*/ 6 w 96"/>
                <a:gd name="T7" fmla="*/ 0 h 12"/>
                <a:gd name="T8" fmla="*/ 90 w 96"/>
                <a:gd name="T9" fmla="*/ 0 h 12"/>
                <a:gd name="T10" fmla="*/ 96 w 96"/>
                <a:gd name="T11" fmla="*/ 6 h 12"/>
                <a:gd name="T12" fmla="*/ 90 w 9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2">
                  <a:moveTo>
                    <a:pt x="9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9"/>
                    <a:pt x="93" y="12"/>
                    <a:pt x="9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90" name="Freeform 131">
              <a:extLst>
                <a:ext uri="{FF2B5EF4-FFF2-40B4-BE49-F238E27FC236}">
                  <a16:creationId xmlns:a16="http://schemas.microsoft.com/office/drawing/2014/main" id="{747CB487-9672-EB4E-BF7A-C18B01144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" y="3286"/>
              <a:ext cx="147" cy="18"/>
            </a:xfrm>
            <a:custGeom>
              <a:avLst/>
              <a:gdLst>
                <a:gd name="T0" fmla="*/ 90 w 96"/>
                <a:gd name="T1" fmla="*/ 12 h 12"/>
                <a:gd name="T2" fmla="*/ 6 w 96"/>
                <a:gd name="T3" fmla="*/ 12 h 12"/>
                <a:gd name="T4" fmla="*/ 0 w 96"/>
                <a:gd name="T5" fmla="*/ 6 h 12"/>
                <a:gd name="T6" fmla="*/ 6 w 96"/>
                <a:gd name="T7" fmla="*/ 0 h 12"/>
                <a:gd name="T8" fmla="*/ 90 w 96"/>
                <a:gd name="T9" fmla="*/ 0 h 12"/>
                <a:gd name="T10" fmla="*/ 96 w 96"/>
                <a:gd name="T11" fmla="*/ 6 h 12"/>
                <a:gd name="T12" fmla="*/ 90 w 9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2">
                  <a:moveTo>
                    <a:pt x="9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9"/>
                    <a:pt x="93" y="12"/>
                    <a:pt x="9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91" name="Freeform 132">
              <a:extLst>
                <a:ext uri="{FF2B5EF4-FFF2-40B4-BE49-F238E27FC236}">
                  <a16:creationId xmlns:a16="http://schemas.microsoft.com/office/drawing/2014/main" id="{5B3A23BE-3A97-9841-A871-547EA51CC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" y="3322"/>
              <a:ext cx="147" cy="17"/>
            </a:xfrm>
            <a:custGeom>
              <a:avLst/>
              <a:gdLst>
                <a:gd name="T0" fmla="*/ 90 w 96"/>
                <a:gd name="T1" fmla="*/ 12 h 12"/>
                <a:gd name="T2" fmla="*/ 6 w 96"/>
                <a:gd name="T3" fmla="*/ 12 h 12"/>
                <a:gd name="T4" fmla="*/ 0 w 96"/>
                <a:gd name="T5" fmla="*/ 6 h 12"/>
                <a:gd name="T6" fmla="*/ 6 w 96"/>
                <a:gd name="T7" fmla="*/ 0 h 12"/>
                <a:gd name="T8" fmla="*/ 90 w 96"/>
                <a:gd name="T9" fmla="*/ 0 h 12"/>
                <a:gd name="T10" fmla="*/ 96 w 96"/>
                <a:gd name="T11" fmla="*/ 6 h 12"/>
                <a:gd name="T12" fmla="*/ 90 w 9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2">
                  <a:moveTo>
                    <a:pt x="9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9"/>
                    <a:pt x="93" y="12"/>
                    <a:pt x="9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92" name="Group 140">
            <a:extLst>
              <a:ext uri="{FF2B5EF4-FFF2-40B4-BE49-F238E27FC236}">
                <a16:creationId xmlns:a16="http://schemas.microsoft.com/office/drawing/2014/main" id="{AA388C1F-8ED0-A044-89DE-83D0EEEFC80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42164" y="1923077"/>
            <a:ext cx="513762" cy="513760"/>
            <a:chOff x="1560" y="3157"/>
            <a:chExt cx="426" cy="426"/>
          </a:xfrm>
          <a:solidFill>
            <a:schemeClr val="accent1"/>
          </a:solidFill>
        </p:grpSpPr>
        <p:sp>
          <p:nvSpPr>
            <p:cNvPr id="293" name="Freeform 141">
              <a:extLst>
                <a:ext uri="{FF2B5EF4-FFF2-40B4-BE49-F238E27FC236}">
                  <a16:creationId xmlns:a16="http://schemas.microsoft.com/office/drawing/2014/main" id="{6DC37675-C2E9-FC4D-97FC-14D1439C69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2" y="3211"/>
              <a:ext cx="142" cy="141"/>
            </a:xfrm>
            <a:custGeom>
              <a:avLst/>
              <a:gdLst>
                <a:gd name="T0" fmla="*/ 48 w 96"/>
                <a:gd name="T1" fmla="*/ 96 h 96"/>
                <a:gd name="T2" fmla="*/ 0 w 96"/>
                <a:gd name="T3" fmla="*/ 48 h 96"/>
                <a:gd name="T4" fmla="*/ 48 w 96"/>
                <a:gd name="T5" fmla="*/ 0 h 96"/>
                <a:gd name="T6" fmla="*/ 96 w 96"/>
                <a:gd name="T7" fmla="*/ 48 h 96"/>
                <a:gd name="T8" fmla="*/ 48 w 96"/>
                <a:gd name="T9" fmla="*/ 96 h 96"/>
                <a:gd name="T10" fmla="*/ 48 w 96"/>
                <a:gd name="T11" fmla="*/ 12 h 96"/>
                <a:gd name="T12" fmla="*/ 12 w 96"/>
                <a:gd name="T13" fmla="*/ 48 h 96"/>
                <a:gd name="T14" fmla="*/ 48 w 96"/>
                <a:gd name="T15" fmla="*/ 84 h 96"/>
                <a:gd name="T16" fmla="*/ 84 w 96"/>
                <a:gd name="T17" fmla="*/ 48 h 96"/>
                <a:gd name="T18" fmla="*/ 48 w 96"/>
                <a:gd name="T19" fmla="*/ 1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22" y="96"/>
                    <a:pt x="0" y="75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5" y="0"/>
                    <a:pt x="96" y="22"/>
                    <a:pt x="96" y="48"/>
                  </a:cubicBezTo>
                  <a:cubicBezTo>
                    <a:pt x="96" y="75"/>
                    <a:pt x="75" y="96"/>
                    <a:pt x="48" y="96"/>
                  </a:cubicBezTo>
                  <a:close/>
                  <a:moveTo>
                    <a:pt x="48" y="12"/>
                  </a:moveTo>
                  <a:cubicBezTo>
                    <a:pt x="28" y="12"/>
                    <a:pt x="12" y="29"/>
                    <a:pt x="12" y="48"/>
                  </a:cubicBezTo>
                  <a:cubicBezTo>
                    <a:pt x="12" y="68"/>
                    <a:pt x="28" y="84"/>
                    <a:pt x="48" y="84"/>
                  </a:cubicBezTo>
                  <a:cubicBezTo>
                    <a:pt x="68" y="84"/>
                    <a:pt x="84" y="68"/>
                    <a:pt x="84" y="48"/>
                  </a:cubicBezTo>
                  <a:cubicBezTo>
                    <a:pt x="84" y="29"/>
                    <a:pt x="68" y="12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4" name="Freeform 142">
              <a:extLst>
                <a:ext uri="{FF2B5EF4-FFF2-40B4-BE49-F238E27FC236}">
                  <a16:creationId xmlns:a16="http://schemas.microsoft.com/office/drawing/2014/main" id="{4F2931D0-0ECD-044F-B8D7-5EE83E53FC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43" y="3157"/>
              <a:ext cx="262" cy="392"/>
            </a:xfrm>
            <a:custGeom>
              <a:avLst/>
              <a:gdLst>
                <a:gd name="T0" fmla="*/ 88 w 177"/>
                <a:gd name="T1" fmla="*/ 265 h 265"/>
                <a:gd name="T2" fmla="*/ 88 w 177"/>
                <a:gd name="T3" fmla="*/ 265 h 265"/>
                <a:gd name="T4" fmla="*/ 83 w 177"/>
                <a:gd name="T5" fmla="*/ 262 h 265"/>
                <a:gd name="T6" fmla="*/ 0 w 177"/>
                <a:gd name="T7" fmla="*/ 89 h 265"/>
                <a:gd name="T8" fmla="*/ 88 w 177"/>
                <a:gd name="T9" fmla="*/ 0 h 265"/>
                <a:gd name="T10" fmla="*/ 177 w 177"/>
                <a:gd name="T11" fmla="*/ 89 h 265"/>
                <a:gd name="T12" fmla="*/ 93 w 177"/>
                <a:gd name="T13" fmla="*/ 262 h 265"/>
                <a:gd name="T14" fmla="*/ 88 w 177"/>
                <a:gd name="T15" fmla="*/ 265 h 265"/>
                <a:gd name="T16" fmla="*/ 88 w 177"/>
                <a:gd name="T17" fmla="*/ 12 h 265"/>
                <a:gd name="T18" fmla="*/ 12 w 177"/>
                <a:gd name="T19" fmla="*/ 89 h 265"/>
                <a:gd name="T20" fmla="*/ 88 w 177"/>
                <a:gd name="T21" fmla="*/ 248 h 265"/>
                <a:gd name="T22" fmla="*/ 165 w 177"/>
                <a:gd name="T23" fmla="*/ 89 h 265"/>
                <a:gd name="T24" fmla="*/ 88 w 177"/>
                <a:gd name="T25" fmla="*/ 1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7" h="265">
                  <a:moveTo>
                    <a:pt x="88" y="265"/>
                  </a:moveTo>
                  <a:cubicBezTo>
                    <a:pt x="88" y="265"/>
                    <a:pt x="88" y="265"/>
                    <a:pt x="88" y="265"/>
                  </a:cubicBezTo>
                  <a:cubicBezTo>
                    <a:pt x="86" y="265"/>
                    <a:pt x="84" y="264"/>
                    <a:pt x="83" y="262"/>
                  </a:cubicBezTo>
                  <a:cubicBezTo>
                    <a:pt x="80" y="257"/>
                    <a:pt x="0" y="135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135"/>
                    <a:pt x="97" y="257"/>
                    <a:pt x="93" y="262"/>
                  </a:cubicBezTo>
                  <a:cubicBezTo>
                    <a:pt x="92" y="264"/>
                    <a:pt x="90" y="265"/>
                    <a:pt x="88" y="265"/>
                  </a:cubicBezTo>
                  <a:close/>
                  <a:moveTo>
                    <a:pt x="88" y="12"/>
                  </a:moveTo>
                  <a:cubicBezTo>
                    <a:pt x="46" y="12"/>
                    <a:pt x="12" y="47"/>
                    <a:pt x="12" y="89"/>
                  </a:cubicBezTo>
                  <a:cubicBezTo>
                    <a:pt x="12" y="126"/>
                    <a:pt x="71" y="220"/>
                    <a:pt x="88" y="248"/>
                  </a:cubicBezTo>
                  <a:cubicBezTo>
                    <a:pt x="106" y="220"/>
                    <a:pt x="165" y="126"/>
                    <a:pt x="165" y="89"/>
                  </a:cubicBezTo>
                  <a:cubicBezTo>
                    <a:pt x="165" y="47"/>
                    <a:pt x="130" y="12"/>
                    <a:pt x="8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5" name="Freeform 143">
              <a:extLst>
                <a:ext uri="{FF2B5EF4-FFF2-40B4-BE49-F238E27FC236}">
                  <a16:creationId xmlns:a16="http://schemas.microsoft.com/office/drawing/2014/main" id="{2A0F5EEC-4050-F048-8AF4-786AD6520B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60" y="3499"/>
              <a:ext cx="426" cy="84"/>
            </a:xfrm>
            <a:custGeom>
              <a:avLst/>
              <a:gdLst>
                <a:gd name="T0" fmla="*/ 144 w 288"/>
                <a:gd name="T1" fmla="*/ 57 h 57"/>
                <a:gd name="T2" fmla="*/ 0 w 288"/>
                <a:gd name="T3" fmla="*/ 27 h 57"/>
                <a:gd name="T4" fmla="*/ 83 w 288"/>
                <a:gd name="T5" fmla="*/ 0 h 57"/>
                <a:gd name="T6" fmla="*/ 90 w 288"/>
                <a:gd name="T7" fmla="*/ 5 h 57"/>
                <a:gd name="T8" fmla="*/ 84 w 288"/>
                <a:gd name="T9" fmla="*/ 12 h 57"/>
                <a:gd name="T10" fmla="*/ 13 w 288"/>
                <a:gd name="T11" fmla="*/ 27 h 57"/>
                <a:gd name="T12" fmla="*/ 144 w 288"/>
                <a:gd name="T13" fmla="*/ 45 h 57"/>
                <a:gd name="T14" fmla="*/ 276 w 288"/>
                <a:gd name="T15" fmla="*/ 27 h 57"/>
                <a:gd name="T16" fmla="*/ 204 w 288"/>
                <a:gd name="T17" fmla="*/ 12 h 57"/>
                <a:gd name="T18" fmla="*/ 198 w 288"/>
                <a:gd name="T19" fmla="*/ 5 h 57"/>
                <a:gd name="T20" fmla="*/ 205 w 288"/>
                <a:gd name="T21" fmla="*/ 0 h 57"/>
                <a:gd name="T22" fmla="*/ 288 w 288"/>
                <a:gd name="T23" fmla="*/ 27 h 57"/>
                <a:gd name="T24" fmla="*/ 144 w 288"/>
                <a:gd name="T25" fmla="*/ 57 h 57"/>
                <a:gd name="T26" fmla="*/ 276 w 288"/>
                <a:gd name="T27" fmla="*/ 28 h 57"/>
                <a:gd name="T28" fmla="*/ 276 w 288"/>
                <a:gd name="T29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8" h="57">
                  <a:moveTo>
                    <a:pt x="144" y="57"/>
                  </a:moveTo>
                  <a:cubicBezTo>
                    <a:pt x="130" y="57"/>
                    <a:pt x="0" y="57"/>
                    <a:pt x="0" y="27"/>
                  </a:cubicBezTo>
                  <a:cubicBezTo>
                    <a:pt x="0" y="14"/>
                    <a:pt x="28" y="5"/>
                    <a:pt x="83" y="0"/>
                  </a:cubicBezTo>
                  <a:cubicBezTo>
                    <a:pt x="87" y="0"/>
                    <a:pt x="89" y="2"/>
                    <a:pt x="90" y="5"/>
                  </a:cubicBezTo>
                  <a:cubicBezTo>
                    <a:pt x="90" y="9"/>
                    <a:pt x="88" y="12"/>
                    <a:pt x="84" y="12"/>
                  </a:cubicBezTo>
                  <a:cubicBezTo>
                    <a:pt x="33" y="16"/>
                    <a:pt x="16" y="24"/>
                    <a:pt x="13" y="27"/>
                  </a:cubicBezTo>
                  <a:cubicBezTo>
                    <a:pt x="18" y="34"/>
                    <a:pt x="65" y="45"/>
                    <a:pt x="144" y="45"/>
                  </a:cubicBezTo>
                  <a:cubicBezTo>
                    <a:pt x="223" y="45"/>
                    <a:pt x="270" y="34"/>
                    <a:pt x="276" y="27"/>
                  </a:cubicBezTo>
                  <a:cubicBezTo>
                    <a:pt x="273" y="24"/>
                    <a:pt x="255" y="16"/>
                    <a:pt x="204" y="12"/>
                  </a:cubicBezTo>
                  <a:cubicBezTo>
                    <a:pt x="200" y="12"/>
                    <a:pt x="198" y="9"/>
                    <a:pt x="198" y="5"/>
                  </a:cubicBezTo>
                  <a:cubicBezTo>
                    <a:pt x="199" y="2"/>
                    <a:pt x="201" y="0"/>
                    <a:pt x="205" y="0"/>
                  </a:cubicBezTo>
                  <a:cubicBezTo>
                    <a:pt x="260" y="5"/>
                    <a:pt x="288" y="14"/>
                    <a:pt x="288" y="27"/>
                  </a:cubicBezTo>
                  <a:cubicBezTo>
                    <a:pt x="288" y="57"/>
                    <a:pt x="159" y="57"/>
                    <a:pt x="144" y="57"/>
                  </a:cubicBezTo>
                  <a:close/>
                  <a:moveTo>
                    <a:pt x="276" y="28"/>
                  </a:moveTo>
                  <a:cubicBezTo>
                    <a:pt x="276" y="28"/>
                    <a:pt x="276" y="28"/>
                    <a:pt x="27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296" name="Group 265">
            <a:extLst>
              <a:ext uri="{FF2B5EF4-FFF2-40B4-BE49-F238E27FC236}">
                <a16:creationId xmlns:a16="http://schemas.microsoft.com/office/drawing/2014/main" id="{DB574722-631E-164E-AF27-0911A2FEC32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86502" y="1940477"/>
            <a:ext cx="477838" cy="478960"/>
            <a:chOff x="4480" y="2998"/>
            <a:chExt cx="426" cy="427"/>
          </a:xfrm>
          <a:solidFill>
            <a:schemeClr val="accent1"/>
          </a:solidFill>
        </p:grpSpPr>
        <p:sp>
          <p:nvSpPr>
            <p:cNvPr id="297" name="Freeform 266">
              <a:extLst>
                <a:ext uri="{FF2B5EF4-FFF2-40B4-BE49-F238E27FC236}">
                  <a16:creationId xmlns:a16="http://schemas.microsoft.com/office/drawing/2014/main" id="{B9360F8F-35A5-2948-A337-3FA5820849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80" y="2998"/>
              <a:ext cx="426" cy="427"/>
            </a:xfrm>
            <a:custGeom>
              <a:avLst/>
              <a:gdLst>
                <a:gd name="T0" fmla="*/ 144 w 288"/>
                <a:gd name="T1" fmla="*/ 288 h 288"/>
                <a:gd name="T2" fmla="*/ 0 w 288"/>
                <a:gd name="T3" fmla="*/ 141 h 288"/>
                <a:gd name="T4" fmla="*/ 138 w 288"/>
                <a:gd name="T5" fmla="*/ 0 h 288"/>
                <a:gd name="T6" fmla="*/ 144 w 288"/>
                <a:gd name="T7" fmla="*/ 0 h 288"/>
                <a:gd name="T8" fmla="*/ 288 w 288"/>
                <a:gd name="T9" fmla="*/ 143 h 288"/>
                <a:gd name="T10" fmla="*/ 144 w 288"/>
                <a:gd name="T11" fmla="*/ 288 h 288"/>
                <a:gd name="T12" fmla="*/ 144 w 288"/>
                <a:gd name="T13" fmla="*/ 12 h 288"/>
                <a:gd name="T14" fmla="*/ 139 w 288"/>
                <a:gd name="T15" fmla="*/ 12 h 288"/>
                <a:gd name="T16" fmla="*/ 12 w 288"/>
                <a:gd name="T17" fmla="*/ 141 h 288"/>
                <a:gd name="T18" fmla="*/ 144 w 288"/>
                <a:gd name="T19" fmla="*/ 276 h 288"/>
                <a:gd name="T20" fmla="*/ 276 w 288"/>
                <a:gd name="T21" fmla="*/ 143 h 288"/>
                <a:gd name="T22" fmla="*/ 144 w 288"/>
                <a:gd name="T23" fmla="*/ 1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288">
                  <a:moveTo>
                    <a:pt x="144" y="288"/>
                  </a:moveTo>
                  <a:cubicBezTo>
                    <a:pt x="65" y="288"/>
                    <a:pt x="0" y="222"/>
                    <a:pt x="0" y="141"/>
                  </a:cubicBezTo>
                  <a:cubicBezTo>
                    <a:pt x="0" y="64"/>
                    <a:pt x="60" y="3"/>
                    <a:pt x="138" y="0"/>
                  </a:cubicBezTo>
                  <a:cubicBezTo>
                    <a:pt x="140" y="0"/>
                    <a:pt x="142" y="0"/>
                    <a:pt x="144" y="0"/>
                  </a:cubicBezTo>
                  <a:cubicBezTo>
                    <a:pt x="224" y="0"/>
                    <a:pt x="288" y="64"/>
                    <a:pt x="288" y="143"/>
                  </a:cubicBezTo>
                  <a:cubicBezTo>
                    <a:pt x="288" y="223"/>
                    <a:pt x="224" y="288"/>
                    <a:pt x="144" y="288"/>
                  </a:cubicBezTo>
                  <a:close/>
                  <a:moveTo>
                    <a:pt x="144" y="12"/>
                  </a:moveTo>
                  <a:cubicBezTo>
                    <a:pt x="143" y="12"/>
                    <a:pt x="141" y="12"/>
                    <a:pt x="139" y="12"/>
                  </a:cubicBezTo>
                  <a:cubicBezTo>
                    <a:pt x="67" y="15"/>
                    <a:pt x="12" y="70"/>
                    <a:pt x="12" y="141"/>
                  </a:cubicBezTo>
                  <a:cubicBezTo>
                    <a:pt x="12" y="215"/>
                    <a:pt x="71" y="276"/>
                    <a:pt x="144" y="276"/>
                  </a:cubicBezTo>
                  <a:cubicBezTo>
                    <a:pt x="217" y="276"/>
                    <a:pt x="276" y="216"/>
                    <a:pt x="276" y="143"/>
                  </a:cubicBezTo>
                  <a:cubicBezTo>
                    <a:pt x="276" y="71"/>
                    <a:pt x="217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8" name="Freeform 267">
              <a:extLst>
                <a:ext uri="{FF2B5EF4-FFF2-40B4-BE49-F238E27FC236}">
                  <a16:creationId xmlns:a16="http://schemas.microsoft.com/office/drawing/2014/main" id="{D12E7AA0-6D6F-1C44-A651-D3A086359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9" y="3001"/>
              <a:ext cx="123" cy="419"/>
            </a:xfrm>
            <a:custGeom>
              <a:avLst/>
              <a:gdLst>
                <a:gd name="T0" fmla="*/ 74 w 83"/>
                <a:gd name="T1" fmla="*/ 283 h 283"/>
                <a:gd name="T2" fmla="*/ 74 w 83"/>
                <a:gd name="T3" fmla="*/ 0 h 283"/>
                <a:gd name="T4" fmla="*/ 83 w 83"/>
                <a:gd name="T5" fmla="*/ 8 h 283"/>
                <a:gd name="T6" fmla="*/ 83 w 83"/>
                <a:gd name="T7" fmla="*/ 276 h 283"/>
                <a:gd name="T8" fmla="*/ 74 w 83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283">
                  <a:moveTo>
                    <a:pt x="74" y="283"/>
                  </a:moveTo>
                  <a:cubicBezTo>
                    <a:pt x="0" y="186"/>
                    <a:pt x="1" y="80"/>
                    <a:pt x="74" y="0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13" y="84"/>
                    <a:pt x="13" y="182"/>
                    <a:pt x="83" y="276"/>
                  </a:cubicBezTo>
                  <a:lnTo>
                    <a:pt x="74" y="2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9" name="Freeform 268">
              <a:extLst>
                <a:ext uri="{FF2B5EF4-FFF2-40B4-BE49-F238E27FC236}">
                  <a16:creationId xmlns:a16="http://schemas.microsoft.com/office/drawing/2014/main" id="{106A933E-5559-2E41-A345-731A2E0F8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6" y="3001"/>
              <a:ext cx="123" cy="419"/>
            </a:xfrm>
            <a:custGeom>
              <a:avLst/>
              <a:gdLst>
                <a:gd name="T0" fmla="*/ 9 w 83"/>
                <a:gd name="T1" fmla="*/ 283 h 283"/>
                <a:gd name="T2" fmla="*/ 0 w 83"/>
                <a:gd name="T3" fmla="*/ 276 h 283"/>
                <a:gd name="T4" fmla="*/ 0 w 83"/>
                <a:gd name="T5" fmla="*/ 8 h 283"/>
                <a:gd name="T6" fmla="*/ 9 w 83"/>
                <a:gd name="T7" fmla="*/ 0 h 283"/>
                <a:gd name="T8" fmla="*/ 9 w 83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283">
                  <a:moveTo>
                    <a:pt x="9" y="283"/>
                  </a:moveTo>
                  <a:cubicBezTo>
                    <a:pt x="0" y="276"/>
                    <a:pt x="0" y="276"/>
                    <a:pt x="0" y="276"/>
                  </a:cubicBezTo>
                  <a:cubicBezTo>
                    <a:pt x="70" y="182"/>
                    <a:pt x="70" y="84"/>
                    <a:pt x="0" y="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2" y="80"/>
                    <a:pt x="83" y="186"/>
                    <a:pt x="9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300" name="Rectangle 269">
              <a:extLst>
                <a:ext uri="{FF2B5EF4-FFF2-40B4-BE49-F238E27FC236}">
                  <a16:creationId xmlns:a16="http://schemas.microsoft.com/office/drawing/2014/main" id="{9C2B5A47-940D-EA48-BAA9-4D26EB1A3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6" y="3300"/>
              <a:ext cx="356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301" name="Rectangle 270">
              <a:extLst>
                <a:ext uri="{FF2B5EF4-FFF2-40B4-BE49-F238E27FC236}">
                  <a16:creationId xmlns:a16="http://schemas.microsoft.com/office/drawing/2014/main" id="{C426CD1A-3E99-F54E-9271-6DE70CA75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3" y="3087"/>
              <a:ext cx="339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302" name="Rectangle 271">
              <a:extLst>
                <a:ext uri="{FF2B5EF4-FFF2-40B4-BE49-F238E27FC236}">
                  <a16:creationId xmlns:a16="http://schemas.microsoft.com/office/drawing/2014/main" id="{B3811124-B17C-D94B-8AD1-A4CCDE5EA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3194"/>
              <a:ext cx="408" cy="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303" name="Group 92">
            <a:extLst>
              <a:ext uri="{FF2B5EF4-FFF2-40B4-BE49-F238E27FC236}">
                <a16:creationId xmlns:a16="http://schemas.microsoft.com/office/drawing/2014/main" id="{31B23D09-8735-2E48-9CB2-8770D647F10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560155" y="5528336"/>
            <a:ext cx="578644" cy="412766"/>
            <a:chOff x="341" y="1769"/>
            <a:chExt cx="450" cy="321"/>
          </a:xfrm>
          <a:solidFill>
            <a:schemeClr val="accent1"/>
          </a:solidFill>
        </p:grpSpPr>
        <p:sp>
          <p:nvSpPr>
            <p:cNvPr id="304" name="Freeform 93">
              <a:extLst>
                <a:ext uri="{FF2B5EF4-FFF2-40B4-BE49-F238E27FC236}">
                  <a16:creationId xmlns:a16="http://schemas.microsoft.com/office/drawing/2014/main" id="{D6BFE993-EF88-464D-8FCD-289EC0330F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7" y="1923"/>
              <a:ext cx="101" cy="167"/>
            </a:xfrm>
            <a:custGeom>
              <a:avLst/>
              <a:gdLst>
                <a:gd name="T0" fmla="*/ 68 w 68"/>
                <a:gd name="T1" fmla="*/ 14 h 113"/>
                <a:gd name="T2" fmla="*/ 54 w 68"/>
                <a:gd name="T3" fmla="*/ 0 h 113"/>
                <a:gd name="T4" fmla="*/ 13 w 68"/>
                <a:gd name="T5" fmla="*/ 0 h 113"/>
                <a:gd name="T6" fmla="*/ 0 w 68"/>
                <a:gd name="T7" fmla="*/ 14 h 113"/>
                <a:gd name="T8" fmla="*/ 0 w 68"/>
                <a:gd name="T9" fmla="*/ 100 h 113"/>
                <a:gd name="T10" fmla="*/ 13 w 68"/>
                <a:gd name="T11" fmla="*/ 113 h 113"/>
                <a:gd name="T12" fmla="*/ 54 w 68"/>
                <a:gd name="T13" fmla="*/ 113 h 113"/>
                <a:gd name="T14" fmla="*/ 68 w 68"/>
                <a:gd name="T15" fmla="*/ 100 h 113"/>
                <a:gd name="T16" fmla="*/ 68 w 68"/>
                <a:gd name="T17" fmla="*/ 14 h 113"/>
                <a:gd name="T18" fmla="*/ 58 w 68"/>
                <a:gd name="T19" fmla="*/ 100 h 113"/>
                <a:gd name="T20" fmla="*/ 54 w 68"/>
                <a:gd name="T21" fmla="*/ 104 h 113"/>
                <a:gd name="T22" fmla="*/ 13 w 68"/>
                <a:gd name="T23" fmla="*/ 104 h 113"/>
                <a:gd name="T24" fmla="*/ 9 w 68"/>
                <a:gd name="T25" fmla="*/ 100 h 113"/>
                <a:gd name="T26" fmla="*/ 9 w 68"/>
                <a:gd name="T27" fmla="*/ 90 h 113"/>
                <a:gd name="T28" fmla="*/ 58 w 68"/>
                <a:gd name="T29" fmla="*/ 90 h 113"/>
                <a:gd name="T30" fmla="*/ 58 w 68"/>
                <a:gd name="T31" fmla="*/ 100 h 113"/>
                <a:gd name="T32" fmla="*/ 58 w 68"/>
                <a:gd name="T33" fmla="*/ 81 h 113"/>
                <a:gd name="T34" fmla="*/ 9 w 68"/>
                <a:gd name="T35" fmla="*/ 81 h 113"/>
                <a:gd name="T36" fmla="*/ 9 w 68"/>
                <a:gd name="T37" fmla="*/ 31 h 113"/>
                <a:gd name="T38" fmla="*/ 58 w 68"/>
                <a:gd name="T39" fmla="*/ 31 h 113"/>
                <a:gd name="T40" fmla="*/ 58 w 68"/>
                <a:gd name="T41" fmla="*/ 81 h 113"/>
                <a:gd name="T42" fmla="*/ 58 w 68"/>
                <a:gd name="T43" fmla="*/ 22 h 113"/>
                <a:gd name="T44" fmla="*/ 9 w 68"/>
                <a:gd name="T45" fmla="*/ 22 h 113"/>
                <a:gd name="T46" fmla="*/ 9 w 68"/>
                <a:gd name="T47" fmla="*/ 14 h 113"/>
                <a:gd name="T48" fmla="*/ 13 w 68"/>
                <a:gd name="T49" fmla="*/ 9 h 113"/>
                <a:gd name="T50" fmla="*/ 54 w 68"/>
                <a:gd name="T51" fmla="*/ 9 h 113"/>
                <a:gd name="T52" fmla="*/ 58 w 68"/>
                <a:gd name="T53" fmla="*/ 14 h 113"/>
                <a:gd name="T54" fmla="*/ 58 w 68"/>
                <a:gd name="T55" fmla="*/ 2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8" h="113">
                  <a:moveTo>
                    <a:pt x="68" y="14"/>
                  </a:moveTo>
                  <a:cubicBezTo>
                    <a:pt x="68" y="6"/>
                    <a:pt x="62" y="0"/>
                    <a:pt x="5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7"/>
                    <a:pt x="6" y="113"/>
                    <a:pt x="13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62" y="113"/>
                    <a:pt x="68" y="107"/>
                    <a:pt x="68" y="100"/>
                  </a:cubicBezTo>
                  <a:lnTo>
                    <a:pt x="68" y="14"/>
                  </a:lnTo>
                  <a:close/>
                  <a:moveTo>
                    <a:pt x="58" y="100"/>
                  </a:moveTo>
                  <a:cubicBezTo>
                    <a:pt x="58" y="102"/>
                    <a:pt x="56" y="104"/>
                    <a:pt x="54" y="104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11" y="104"/>
                    <a:pt x="9" y="102"/>
                    <a:pt x="9" y="100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58" y="90"/>
                    <a:pt x="58" y="90"/>
                    <a:pt x="58" y="90"/>
                  </a:cubicBezTo>
                  <a:lnTo>
                    <a:pt x="58" y="100"/>
                  </a:lnTo>
                  <a:close/>
                  <a:moveTo>
                    <a:pt x="58" y="81"/>
                  </a:moveTo>
                  <a:cubicBezTo>
                    <a:pt x="9" y="81"/>
                    <a:pt x="9" y="81"/>
                    <a:pt x="9" y="8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58" y="31"/>
                    <a:pt x="58" y="31"/>
                    <a:pt x="58" y="31"/>
                  </a:cubicBezTo>
                  <a:lnTo>
                    <a:pt x="58" y="81"/>
                  </a:lnTo>
                  <a:close/>
                  <a:moveTo>
                    <a:pt x="58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1"/>
                    <a:pt x="11" y="9"/>
                    <a:pt x="13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6" y="9"/>
                    <a:pt x="58" y="11"/>
                    <a:pt x="58" y="14"/>
                  </a:cubicBezTo>
                  <a:lnTo>
                    <a:pt x="58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5" name="Freeform 94">
              <a:extLst>
                <a:ext uri="{FF2B5EF4-FFF2-40B4-BE49-F238E27FC236}">
                  <a16:creationId xmlns:a16="http://schemas.microsoft.com/office/drawing/2014/main" id="{37409101-31C8-E04F-8744-C456BF4053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" y="1806"/>
              <a:ext cx="321" cy="194"/>
            </a:xfrm>
            <a:custGeom>
              <a:avLst/>
              <a:gdLst>
                <a:gd name="T0" fmla="*/ 217 w 217"/>
                <a:gd name="T1" fmla="*/ 5 h 131"/>
                <a:gd name="T2" fmla="*/ 212 w 217"/>
                <a:gd name="T3" fmla="*/ 0 h 131"/>
                <a:gd name="T4" fmla="*/ 5 w 217"/>
                <a:gd name="T5" fmla="*/ 0 h 131"/>
                <a:gd name="T6" fmla="*/ 0 w 217"/>
                <a:gd name="T7" fmla="*/ 5 h 131"/>
                <a:gd name="T8" fmla="*/ 0 w 217"/>
                <a:gd name="T9" fmla="*/ 29 h 131"/>
                <a:gd name="T10" fmla="*/ 10 w 217"/>
                <a:gd name="T11" fmla="*/ 29 h 131"/>
                <a:gd name="T12" fmla="*/ 10 w 217"/>
                <a:gd name="T13" fmla="*/ 10 h 131"/>
                <a:gd name="T14" fmla="*/ 207 w 217"/>
                <a:gd name="T15" fmla="*/ 10 h 131"/>
                <a:gd name="T16" fmla="*/ 207 w 217"/>
                <a:gd name="T17" fmla="*/ 121 h 131"/>
                <a:gd name="T18" fmla="*/ 97 w 217"/>
                <a:gd name="T19" fmla="*/ 121 h 131"/>
                <a:gd name="T20" fmla="*/ 97 w 217"/>
                <a:gd name="T21" fmla="*/ 131 h 131"/>
                <a:gd name="T22" fmla="*/ 212 w 217"/>
                <a:gd name="T23" fmla="*/ 131 h 131"/>
                <a:gd name="T24" fmla="*/ 217 w 217"/>
                <a:gd name="T25" fmla="*/ 126 h 131"/>
                <a:gd name="T26" fmla="*/ 217 w 217"/>
                <a:gd name="T27" fmla="*/ 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" h="131">
                  <a:moveTo>
                    <a:pt x="217" y="5"/>
                  </a:moveTo>
                  <a:cubicBezTo>
                    <a:pt x="217" y="2"/>
                    <a:pt x="215" y="0"/>
                    <a:pt x="21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207" y="10"/>
                    <a:pt x="207" y="10"/>
                    <a:pt x="207" y="10"/>
                  </a:cubicBezTo>
                  <a:cubicBezTo>
                    <a:pt x="207" y="121"/>
                    <a:pt x="207" y="121"/>
                    <a:pt x="207" y="121"/>
                  </a:cubicBezTo>
                  <a:cubicBezTo>
                    <a:pt x="97" y="121"/>
                    <a:pt x="97" y="121"/>
                    <a:pt x="97" y="121"/>
                  </a:cubicBezTo>
                  <a:cubicBezTo>
                    <a:pt x="97" y="131"/>
                    <a:pt x="97" y="131"/>
                    <a:pt x="97" y="131"/>
                  </a:cubicBezTo>
                  <a:cubicBezTo>
                    <a:pt x="212" y="131"/>
                    <a:pt x="212" y="131"/>
                    <a:pt x="212" y="131"/>
                  </a:cubicBezTo>
                  <a:cubicBezTo>
                    <a:pt x="215" y="131"/>
                    <a:pt x="217" y="129"/>
                    <a:pt x="217" y="126"/>
                  </a:cubicBezTo>
                  <a:lnTo>
                    <a:pt x="217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6" name="Freeform 95">
              <a:extLst>
                <a:ext uri="{FF2B5EF4-FFF2-40B4-BE49-F238E27FC236}">
                  <a16:creationId xmlns:a16="http://schemas.microsoft.com/office/drawing/2014/main" id="{844F5876-66F7-7740-8476-CDBA4D0E8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" y="1769"/>
              <a:ext cx="409" cy="321"/>
            </a:xfrm>
            <a:custGeom>
              <a:avLst/>
              <a:gdLst>
                <a:gd name="T0" fmla="*/ 272 w 277"/>
                <a:gd name="T1" fmla="*/ 171 h 217"/>
                <a:gd name="T2" fmla="*/ 265 w 277"/>
                <a:gd name="T3" fmla="*/ 171 h 217"/>
                <a:gd name="T4" fmla="*/ 265 w 277"/>
                <a:gd name="T5" fmla="*/ 24 h 217"/>
                <a:gd name="T6" fmla="*/ 242 w 277"/>
                <a:gd name="T7" fmla="*/ 0 h 217"/>
                <a:gd name="T8" fmla="*/ 23 w 277"/>
                <a:gd name="T9" fmla="*/ 0 h 217"/>
                <a:gd name="T10" fmla="*/ 0 w 277"/>
                <a:gd name="T11" fmla="*/ 24 h 217"/>
                <a:gd name="T12" fmla="*/ 0 w 277"/>
                <a:gd name="T13" fmla="*/ 54 h 217"/>
                <a:gd name="T14" fmla="*/ 10 w 277"/>
                <a:gd name="T15" fmla="*/ 54 h 217"/>
                <a:gd name="T16" fmla="*/ 10 w 277"/>
                <a:gd name="T17" fmla="*/ 24 h 217"/>
                <a:gd name="T18" fmla="*/ 23 w 277"/>
                <a:gd name="T19" fmla="*/ 10 h 217"/>
                <a:gd name="T20" fmla="*/ 242 w 277"/>
                <a:gd name="T21" fmla="*/ 10 h 217"/>
                <a:gd name="T22" fmla="*/ 255 w 277"/>
                <a:gd name="T23" fmla="*/ 24 h 217"/>
                <a:gd name="T24" fmla="*/ 255 w 277"/>
                <a:gd name="T25" fmla="*/ 171 h 217"/>
                <a:gd name="T26" fmla="*/ 163 w 277"/>
                <a:gd name="T27" fmla="*/ 171 h 217"/>
                <a:gd name="T28" fmla="*/ 158 w 277"/>
                <a:gd name="T29" fmla="*/ 176 h 217"/>
                <a:gd name="T30" fmla="*/ 158 w 277"/>
                <a:gd name="T31" fmla="*/ 183 h 217"/>
                <a:gd name="T32" fmla="*/ 121 w 277"/>
                <a:gd name="T33" fmla="*/ 183 h 217"/>
                <a:gd name="T34" fmla="*/ 121 w 277"/>
                <a:gd name="T35" fmla="*/ 193 h 217"/>
                <a:gd name="T36" fmla="*/ 163 w 277"/>
                <a:gd name="T37" fmla="*/ 193 h 217"/>
                <a:gd name="T38" fmla="*/ 168 w 277"/>
                <a:gd name="T39" fmla="*/ 188 h 217"/>
                <a:gd name="T40" fmla="*/ 168 w 277"/>
                <a:gd name="T41" fmla="*/ 181 h 217"/>
                <a:gd name="T42" fmla="*/ 267 w 277"/>
                <a:gd name="T43" fmla="*/ 181 h 217"/>
                <a:gd name="T44" fmla="*/ 267 w 277"/>
                <a:gd name="T45" fmla="*/ 200 h 217"/>
                <a:gd name="T46" fmla="*/ 260 w 277"/>
                <a:gd name="T47" fmla="*/ 207 h 217"/>
                <a:gd name="T48" fmla="*/ 121 w 277"/>
                <a:gd name="T49" fmla="*/ 207 h 217"/>
                <a:gd name="T50" fmla="*/ 121 w 277"/>
                <a:gd name="T51" fmla="*/ 208 h 217"/>
                <a:gd name="T52" fmla="*/ 117 w 277"/>
                <a:gd name="T53" fmla="*/ 216 h 217"/>
                <a:gd name="T54" fmla="*/ 116 w 277"/>
                <a:gd name="T55" fmla="*/ 217 h 217"/>
                <a:gd name="T56" fmla="*/ 260 w 277"/>
                <a:gd name="T57" fmla="*/ 217 h 217"/>
                <a:gd name="T58" fmla="*/ 277 w 277"/>
                <a:gd name="T59" fmla="*/ 200 h 217"/>
                <a:gd name="T60" fmla="*/ 277 w 277"/>
                <a:gd name="T61" fmla="*/ 176 h 217"/>
                <a:gd name="T62" fmla="*/ 272 w 277"/>
                <a:gd name="T63" fmla="*/ 17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7" h="217">
                  <a:moveTo>
                    <a:pt x="272" y="171"/>
                  </a:moveTo>
                  <a:cubicBezTo>
                    <a:pt x="265" y="171"/>
                    <a:pt x="265" y="171"/>
                    <a:pt x="265" y="171"/>
                  </a:cubicBezTo>
                  <a:cubicBezTo>
                    <a:pt x="265" y="24"/>
                    <a:pt x="265" y="24"/>
                    <a:pt x="265" y="24"/>
                  </a:cubicBezTo>
                  <a:cubicBezTo>
                    <a:pt x="265" y="11"/>
                    <a:pt x="255" y="0"/>
                    <a:pt x="24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16"/>
                    <a:pt x="16" y="10"/>
                    <a:pt x="23" y="10"/>
                  </a:cubicBezTo>
                  <a:cubicBezTo>
                    <a:pt x="242" y="10"/>
                    <a:pt x="242" y="10"/>
                    <a:pt x="242" y="10"/>
                  </a:cubicBezTo>
                  <a:cubicBezTo>
                    <a:pt x="249" y="10"/>
                    <a:pt x="255" y="16"/>
                    <a:pt x="255" y="24"/>
                  </a:cubicBezTo>
                  <a:cubicBezTo>
                    <a:pt x="255" y="171"/>
                    <a:pt x="255" y="171"/>
                    <a:pt x="255" y="171"/>
                  </a:cubicBezTo>
                  <a:cubicBezTo>
                    <a:pt x="163" y="171"/>
                    <a:pt x="163" y="171"/>
                    <a:pt x="163" y="171"/>
                  </a:cubicBezTo>
                  <a:cubicBezTo>
                    <a:pt x="160" y="171"/>
                    <a:pt x="158" y="173"/>
                    <a:pt x="158" y="176"/>
                  </a:cubicBezTo>
                  <a:cubicBezTo>
                    <a:pt x="158" y="183"/>
                    <a:pt x="158" y="183"/>
                    <a:pt x="158" y="183"/>
                  </a:cubicBezTo>
                  <a:cubicBezTo>
                    <a:pt x="121" y="183"/>
                    <a:pt x="121" y="183"/>
                    <a:pt x="121" y="183"/>
                  </a:cubicBezTo>
                  <a:cubicBezTo>
                    <a:pt x="121" y="193"/>
                    <a:pt x="121" y="193"/>
                    <a:pt x="121" y="193"/>
                  </a:cubicBezTo>
                  <a:cubicBezTo>
                    <a:pt x="163" y="193"/>
                    <a:pt x="163" y="193"/>
                    <a:pt x="163" y="193"/>
                  </a:cubicBezTo>
                  <a:cubicBezTo>
                    <a:pt x="166" y="193"/>
                    <a:pt x="168" y="191"/>
                    <a:pt x="168" y="188"/>
                  </a:cubicBezTo>
                  <a:cubicBezTo>
                    <a:pt x="168" y="181"/>
                    <a:pt x="168" y="181"/>
                    <a:pt x="168" y="181"/>
                  </a:cubicBezTo>
                  <a:cubicBezTo>
                    <a:pt x="267" y="181"/>
                    <a:pt x="267" y="181"/>
                    <a:pt x="267" y="181"/>
                  </a:cubicBezTo>
                  <a:cubicBezTo>
                    <a:pt x="267" y="200"/>
                    <a:pt x="267" y="200"/>
                    <a:pt x="267" y="200"/>
                  </a:cubicBezTo>
                  <a:cubicBezTo>
                    <a:pt x="267" y="204"/>
                    <a:pt x="264" y="207"/>
                    <a:pt x="260" y="207"/>
                  </a:cubicBezTo>
                  <a:cubicBezTo>
                    <a:pt x="121" y="207"/>
                    <a:pt x="121" y="207"/>
                    <a:pt x="121" y="207"/>
                  </a:cubicBezTo>
                  <a:cubicBezTo>
                    <a:pt x="121" y="208"/>
                    <a:pt x="121" y="208"/>
                    <a:pt x="121" y="208"/>
                  </a:cubicBezTo>
                  <a:cubicBezTo>
                    <a:pt x="120" y="211"/>
                    <a:pt x="119" y="213"/>
                    <a:pt x="117" y="216"/>
                  </a:cubicBezTo>
                  <a:cubicBezTo>
                    <a:pt x="116" y="217"/>
                    <a:pt x="116" y="217"/>
                    <a:pt x="116" y="217"/>
                  </a:cubicBezTo>
                  <a:cubicBezTo>
                    <a:pt x="260" y="217"/>
                    <a:pt x="260" y="217"/>
                    <a:pt x="260" y="217"/>
                  </a:cubicBezTo>
                  <a:cubicBezTo>
                    <a:pt x="270" y="217"/>
                    <a:pt x="277" y="209"/>
                    <a:pt x="277" y="200"/>
                  </a:cubicBezTo>
                  <a:cubicBezTo>
                    <a:pt x="277" y="176"/>
                    <a:pt x="277" y="176"/>
                    <a:pt x="277" y="176"/>
                  </a:cubicBezTo>
                  <a:cubicBezTo>
                    <a:pt x="277" y="173"/>
                    <a:pt x="275" y="171"/>
                    <a:pt x="272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7" name="Freeform 96">
              <a:extLst>
                <a:ext uri="{FF2B5EF4-FFF2-40B4-BE49-F238E27FC236}">
                  <a16:creationId xmlns:a16="http://schemas.microsoft.com/office/drawing/2014/main" id="{A289E8F4-C028-6148-B109-3D339897D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" y="1895"/>
              <a:ext cx="115" cy="154"/>
            </a:xfrm>
            <a:custGeom>
              <a:avLst/>
              <a:gdLst>
                <a:gd name="T0" fmla="*/ 78 w 78"/>
                <a:gd name="T1" fmla="*/ 9 h 104"/>
                <a:gd name="T2" fmla="*/ 78 w 78"/>
                <a:gd name="T3" fmla="*/ 5 h 104"/>
                <a:gd name="T4" fmla="*/ 73 w 78"/>
                <a:gd name="T5" fmla="*/ 0 h 104"/>
                <a:gd name="T6" fmla="*/ 5 w 78"/>
                <a:gd name="T7" fmla="*/ 0 h 104"/>
                <a:gd name="T8" fmla="*/ 0 w 78"/>
                <a:gd name="T9" fmla="*/ 5 h 104"/>
                <a:gd name="T10" fmla="*/ 0 w 78"/>
                <a:gd name="T11" fmla="*/ 100 h 104"/>
                <a:gd name="T12" fmla="*/ 5 w 78"/>
                <a:gd name="T13" fmla="*/ 104 h 104"/>
                <a:gd name="T14" fmla="*/ 43 w 78"/>
                <a:gd name="T15" fmla="*/ 104 h 104"/>
                <a:gd name="T16" fmla="*/ 43 w 78"/>
                <a:gd name="T17" fmla="*/ 95 h 104"/>
                <a:gd name="T18" fmla="*/ 10 w 78"/>
                <a:gd name="T19" fmla="*/ 95 h 104"/>
                <a:gd name="T20" fmla="*/ 10 w 78"/>
                <a:gd name="T21" fmla="*/ 9 h 104"/>
                <a:gd name="T22" fmla="*/ 78 w 78"/>
                <a:gd name="T23" fmla="*/ 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104">
                  <a:moveTo>
                    <a:pt x="78" y="9"/>
                  </a:moveTo>
                  <a:cubicBezTo>
                    <a:pt x="78" y="5"/>
                    <a:pt x="78" y="5"/>
                    <a:pt x="78" y="5"/>
                  </a:cubicBezTo>
                  <a:cubicBezTo>
                    <a:pt x="78" y="2"/>
                    <a:pt x="76" y="0"/>
                    <a:pt x="7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2"/>
                    <a:pt x="3" y="104"/>
                    <a:pt x="5" y="104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43" y="95"/>
                    <a:pt x="43" y="95"/>
                    <a:pt x="43" y="95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10" y="9"/>
                    <a:pt x="10" y="9"/>
                    <a:pt x="10" y="9"/>
                  </a:cubicBezTo>
                  <a:lnTo>
                    <a:pt x="78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8" name="Freeform 97">
              <a:extLst>
                <a:ext uri="{FF2B5EF4-FFF2-40B4-BE49-F238E27FC236}">
                  <a16:creationId xmlns:a16="http://schemas.microsoft.com/office/drawing/2014/main" id="{30B1422A-1FC0-E644-86CF-3A9C1C0E7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" y="1864"/>
              <a:ext cx="171" cy="226"/>
            </a:xfrm>
            <a:custGeom>
              <a:avLst/>
              <a:gdLst>
                <a:gd name="T0" fmla="*/ 99 w 116"/>
                <a:gd name="T1" fmla="*/ 9 h 153"/>
                <a:gd name="T2" fmla="*/ 106 w 116"/>
                <a:gd name="T3" fmla="*/ 17 h 153"/>
                <a:gd name="T4" fmla="*/ 106 w 116"/>
                <a:gd name="T5" fmla="*/ 31 h 153"/>
                <a:gd name="T6" fmla="*/ 116 w 116"/>
                <a:gd name="T7" fmla="*/ 31 h 153"/>
                <a:gd name="T8" fmla="*/ 116 w 116"/>
                <a:gd name="T9" fmla="*/ 17 h 153"/>
                <a:gd name="T10" fmla="*/ 99 w 116"/>
                <a:gd name="T11" fmla="*/ 0 h 153"/>
                <a:gd name="T12" fmla="*/ 17 w 116"/>
                <a:gd name="T13" fmla="*/ 0 h 153"/>
                <a:gd name="T14" fmla="*/ 0 w 116"/>
                <a:gd name="T15" fmla="*/ 17 h 153"/>
                <a:gd name="T16" fmla="*/ 0 w 116"/>
                <a:gd name="T17" fmla="*/ 136 h 153"/>
                <a:gd name="T18" fmla="*/ 17 w 116"/>
                <a:gd name="T19" fmla="*/ 153 h 153"/>
                <a:gd name="T20" fmla="*/ 68 w 116"/>
                <a:gd name="T21" fmla="*/ 153 h 153"/>
                <a:gd name="T22" fmla="*/ 67 w 116"/>
                <a:gd name="T23" fmla="*/ 152 h 153"/>
                <a:gd name="T24" fmla="*/ 63 w 116"/>
                <a:gd name="T25" fmla="*/ 144 h 153"/>
                <a:gd name="T26" fmla="*/ 63 w 116"/>
                <a:gd name="T27" fmla="*/ 144 h 153"/>
                <a:gd name="T28" fmla="*/ 17 w 116"/>
                <a:gd name="T29" fmla="*/ 144 h 153"/>
                <a:gd name="T30" fmla="*/ 10 w 116"/>
                <a:gd name="T31" fmla="*/ 136 h 153"/>
                <a:gd name="T32" fmla="*/ 10 w 116"/>
                <a:gd name="T33" fmla="*/ 17 h 153"/>
                <a:gd name="T34" fmla="*/ 17 w 116"/>
                <a:gd name="T35" fmla="*/ 9 h 153"/>
                <a:gd name="T36" fmla="*/ 99 w 116"/>
                <a:gd name="T37" fmla="*/ 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6" h="153">
                  <a:moveTo>
                    <a:pt x="99" y="9"/>
                  </a:moveTo>
                  <a:cubicBezTo>
                    <a:pt x="103" y="9"/>
                    <a:pt x="106" y="13"/>
                    <a:pt x="106" y="17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16" y="31"/>
                    <a:pt x="116" y="31"/>
                    <a:pt x="116" y="31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116" y="7"/>
                    <a:pt x="108" y="0"/>
                    <a:pt x="9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45"/>
                    <a:pt x="8" y="153"/>
                    <a:pt x="17" y="153"/>
                  </a:cubicBezTo>
                  <a:cubicBezTo>
                    <a:pt x="68" y="153"/>
                    <a:pt x="68" y="153"/>
                    <a:pt x="68" y="153"/>
                  </a:cubicBezTo>
                  <a:cubicBezTo>
                    <a:pt x="67" y="152"/>
                    <a:pt x="67" y="152"/>
                    <a:pt x="67" y="152"/>
                  </a:cubicBezTo>
                  <a:cubicBezTo>
                    <a:pt x="65" y="150"/>
                    <a:pt x="64" y="147"/>
                    <a:pt x="63" y="144"/>
                  </a:cubicBezTo>
                  <a:cubicBezTo>
                    <a:pt x="63" y="144"/>
                    <a:pt x="63" y="144"/>
                    <a:pt x="63" y="144"/>
                  </a:cubicBezTo>
                  <a:cubicBezTo>
                    <a:pt x="17" y="144"/>
                    <a:pt x="17" y="144"/>
                    <a:pt x="17" y="144"/>
                  </a:cubicBezTo>
                  <a:cubicBezTo>
                    <a:pt x="13" y="144"/>
                    <a:pt x="10" y="140"/>
                    <a:pt x="10" y="13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3"/>
                    <a:pt x="13" y="9"/>
                    <a:pt x="17" y="9"/>
                  </a:cubicBezTo>
                  <a:lnTo>
                    <a:pt x="99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9" name="Oval 98">
              <a:extLst>
                <a:ext uri="{FF2B5EF4-FFF2-40B4-BE49-F238E27FC236}">
                  <a16:creationId xmlns:a16="http://schemas.microsoft.com/office/drawing/2014/main" id="{A4B792FB-71CE-1145-960B-B90FBEB0B6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" y="2059"/>
              <a:ext cx="13" cy="1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10" name="Oval 99">
              <a:extLst>
                <a:ext uri="{FF2B5EF4-FFF2-40B4-BE49-F238E27FC236}">
                  <a16:creationId xmlns:a16="http://schemas.microsoft.com/office/drawing/2014/main" id="{5EF5F9D8-CCE3-2343-807F-0CF85E03EA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" y="1882"/>
              <a:ext cx="9" cy="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11" name="Oval 100">
              <a:extLst>
                <a:ext uri="{FF2B5EF4-FFF2-40B4-BE49-F238E27FC236}">
                  <a16:creationId xmlns:a16="http://schemas.microsoft.com/office/drawing/2014/main" id="{3D380F82-1897-C145-8D61-C6B842E53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" y="2053"/>
              <a:ext cx="18" cy="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312" name="Group 4">
            <a:extLst>
              <a:ext uri="{FF2B5EF4-FFF2-40B4-BE49-F238E27FC236}">
                <a16:creationId xmlns:a16="http://schemas.microsoft.com/office/drawing/2014/main" id="{84C17A15-152C-A348-853A-B692B4282DA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77270" y="5532782"/>
            <a:ext cx="484650" cy="403874"/>
            <a:chOff x="348" y="472"/>
            <a:chExt cx="426" cy="355"/>
          </a:xfrm>
          <a:solidFill>
            <a:schemeClr val="accent1"/>
          </a:solidFill>
        </p:grpSpPr>
        <p:sp>
          <p:nvSpPr>
            <p:cNvPr id="313" name="Freeform 5">
              <a:extLst>
                <a:ext uri="{FF2B5EF4-FFF2-40B4-BE49-F238E27FC236}">
                  <a16:creationId xmlns:a16="http://schemas.microsoft.com/office/drawing/2014/main" id="{719C8B8C-D094-D74C-AF4C-E723A3C19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" y="543"/>
              <a:ext cx="373" cy="18"/>
            </a:xfrm>
            <a:custGeom>
              <a:avLst/>
              <a:gdLst>
                <a:gd name="T0" fmla="*/ 246 w 252"/>
                <a:gd name="T1" fmla="*/ 12 h 12"/>
                <a:gd name="T2" fmla="*/ 6 w 252"/>
                <a:gd name="T3" fmla="*/ 12 h 12"/>
                <a:gd name="T4" fmla="*/ 0 w 252"/>
                <a:gd name="T5" fmla="*/ 6 h 12"/>
                <a:gd name="T6" fmla="*/ 6 w 252"/>
                <a:gd name="T7" fmla="*/ 0 h 12"/>
                <a:gd name="T8" fmla="*/ 246 w 252"/>
                <a:gd name="T9" fmla="*/ 0 h 12"/>
                <a:gd name="T10" fmla="*/ 252 w 252"/>
                <a:gd name="T11" fmla="*/ 6 h 12"/>
                <a:gd name="T12" fmla="*/ 246 w 25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2" h="12">
                  <a:moveTo>
                    <a:pt x="24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50" y="0"/>
                    <a:pt x="252" y="3"/>
                    <a:pt x="252" y="6"/>
                  </a:cubicBezTo>
                  <a:cubicBezTo>
                    <a:pt x="252" y="9"/>
                    <a:pt x="250" y="12"/>
                    <a:pt x="24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4" name="Oval 6">
              <a:extLst>
                <a:ext uri="{FF2B5EF4-FFF2-40B4-BE49-F238E27FC236}">
                  <a16:creationId xmlns:a16="http://schemas.microsoft.com/office/drawing/2014/main" id="{0E3079FA-EBC0-1C4F-BF6F-4EF1A488E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" y="507"/>
              <a:ext cx="18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5" name="Oval 7">
              <a:extLst>
                <a:ext uri="{FF2B5EF4-FFF2-40B4-BE49-F238E27FC236}">
                  <a16:creationId xmlns:a16="http://schemas.microsoft.com/office/drawing/2014/main" id="{1020AE0A-3CB9-274A-B949-2F4B93C8FE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" y="507"/>
              <a:ext cx="17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6" name="Oval 8">
              <a:extLst>
                <a:ext uri="{FF2B5EF4-FFF2-40B4-BE49-F238E27FC236}">
                  <a16:creationId xmlns:a16="http://schemas.microsoft.com/office/drawing/2014/main" id="{98F34F8F-ABB7-4848-A76F-9F6C562D9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" y="507"/>
              <a:ext cx="18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7" name="Freeform 9">
              <a:extLst>
                <a:ext uri="{FF2B5EF4-FFF2-40B4-BE49-F238E27FC236}">
                  <a16:creationId xmlns:a16="http://schemas.microsoft.com/office/drawing/2014/main" id="{AA090CA5-2F52-AF46-BB3E-337567489E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" y="472"/>
              <a:ext cx="373" cy="284"/>
            </a:xfrm>
            <a:custGeom>
              <a:avLst/>
              <a:gdLst>
                <a:gd name="T0" fmla="*/ 222 w 252"/>
                <a:gd name="T1" fmla="*/ 192 h 192"/>
                <a:gd name="T2" fmla="*/ 30 w 252"/>
                <a:gd name="T3" fmla="*/ 192 h 192"/>
                <a:gd name="T4" fmla="*/ 0 w 252"/>
                <a:gd name="T5" fmla="*/ 162 h 192"/>
                <a:gd name="T6" fmla="*/ 0 w 252"/>
                <a:gd name="T7" fmla="*/ 30 h 192"/>
                <a:gd name="T8" fmla="*/ 30 w 252"/>
                <a:gd name="T9" fmla="*/ 0 h 192"/>
                <a:gd name="T10" fmla="*/ 222 w 252"/>
                <a:gd name="T11" fmla="*/ 0 h 192"/>
                <a:gd name="T12" fmla="*/ 252 w 252"/>
                <a:gd name="T13" fmla="*/ 30 h 192"/>
                <a:gd name="T14" fmla="*/ 252 w 252"/>
                <a:gd name="T15" fmla="*/ 162 h 192"/>
                <a:gd name="T16" fmla="*/ 222 w 252"/>
                <a:gd name="T17" fmla="*/ 192 h 192"/>
                <a:gd name="T18" fmla="*/ 30 w 252"/>
                <a:gd name="T19" fmla="*/ 12 h 192"/>
                <a:gd name="T20" fmla="*/ 12 w 252"/>
                <a:gd name="T21" fmla="*/ 30 h 192"/>
                <a:gd name="T22" fmla="*/ 12 w 252"/>
                <a:gd name="T23" fmla="*/ 162 h 192"/>
                <a:gd name="T24" fmla="*/ 30 w 252"/>
                <a:gd name="T25" fmla="*/ 180 h 192"/>
                <a:gd name="T26" fmla="*/ 222 w 252"/>
                <a:gd name="T27" fmla="*/ 180 h 192"/>
                <a:gd name="T28" fmla="*/ 240 w 252"/>
                <a:gd name="T29" fmla="*/ 162 h 192"/>
                <a:gd name="T30" fmla="*/ 240 w 252"/>
                <a:gd name="T31" fmla="*/ 30 h 192"/>
                <a:gd name="T32" fmla="*/ 222 w 252"/>
                <a:gd name="T33" fmla="*/ 12 h 192"/>
                <a:gd name="T34" fmla="*/ 30 w 252"/>
                <a:gd name="T35" fmla="*/ 1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2" h="192">
                  <a:moveTo>
                    <a:pt x="222" y="192"/>
                  </a:moveTo>
                  <a:cubicBezTo>
                    <a:pt x="30" y="192"/>
                    <a:pt x="30" y="192"/>
                    <a:pt x="30" y="192"/>
                  </a:cubicBezTo>
                  <a:cubicBezTo>
                    <a:pt x="14" y="192"/>
                    <a:pt x="0" y="179"/>
                    <a:pt x="0" y="16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39" y="0"/>
                    <a:pt x="252" y="13"/>
                    <a:pt x="252" y="30"/>
                  </a:cubicBezTo>
                  <a:cubicBezTo>
                    <a:pt x="252" y="162"/>
                    <a:pt x="252" y="162"/>
                    <a:pt x="252" y="162"/>
                  </a:cubicBezTo>
                  <a:cubicBezTo>
                    <a:pt x="252" y="179"/>
                    <a:pt x="239" y="192"/>
                    <a:pt x="222" y="192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12" y="172"/>
                    <a:pt x="20" y="180"/>
                    <a:pt x="30" y="180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32" y="180"/>
                    <a:pt x="240" y="172"/>
                    <a:pt x="240" y="162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40" y="20"/>
                    <a:pt x="232" y="12"/>
                    <a:pt x="222" y="12"/>
                  </a:cubicBezTo>
                  <a:lnTo>
                    <a:pt x="3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8" name="Freeform 10">
              <a:extLst>
                <a:ext uri="{FF2B5EF4-FFF2-40B4-BE49-F238E27FC236}">
                  <a16:creationId xmlns:a16="http://schemas.microsoft.com/office/drawing/2014/main" id="{8894367A-92E9-164E-BC86-5B276995A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" y="614"/>
              <a:ext cx="71" cy="18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9"/>
                    <a:pt x="46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9" name="Freeform 11">
              <a:extLst>
                <a:ext uri="{FF2B5EF4-FFF2-40B4-BE49-F238E27FC236}">
                  <a16:creationId xmlns:a16="http://schemas.microsoft.com/office/drawing/2014/main" id="{8C879DF6-8A8C-D14C-9B9C-E0EB824DC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" y="543"/>
              <a:ext cx="373" cy="284"/>
            </a:xfrm>
            <a:custGeom>
              <a:avLst/>
              <a:gdLst>
                <a:gd name="T0" fmla="*/ 222 w 252"/>
                <a:gd name="T1" fmla="*/ 192 h 192"/>
                <a:gd name="T2" fmla="*/ 30 w 252"/>
                <a:gd name="T3" fmla="*/ 192 h 192"/>
                <a:gd name="T4" fmla="*/ 0 w 252"/>
                <a:gd name="T5" fmla="*/ 162 h 192"/>
                <a:gd name="T6" fmla="*/ 0 w 252"/>
                <a:gd name="T7" fmla="*/ 138 h 192"/>
                <a:gd name="T8" fmla="*/ 6 w 252"/>
                <a:gd name="T9" fmla="*/ 132 h 192"/>
                <a:gd name="T10" fmla="*/ 12 w 252"/>
                <a:gd name="T11" fmla="*/ 138 h 192"/>
                <a:gd name="T12" fmla="*/ 12 w 252"/>
                <a:gd name="T13" fmla="*/ 162 h 192"/>
                <a:gd name="T14" fmla="*/ 30 w 252"/>
                <a:gd name="T15" fmla="*/ 180 h 192"/>
                <a:gd name="T16" fmla="*/ 222 w 252"/>
                <a:gd name="T17" fmla="*/ 180 h 192"/>
                <a:gd name="T18" fmla="*/ 240 w 252"/>
                <a:gd name="T19" fmla="*/ 162 h 192"/>
                <a:gd name="T20" fmla="*/ 240 w 252"/>
                <a:gd name="T21" fmla="*/ 30 h 192"/>
                <a:gd name="T22" fmla="*/ 222 w 252"/>
                <a:gd name="T23" fmla="*/ 12 h 192"/>
                <a:gd name="T24" fmla="*/ 210 w 252"/>
                <a:gd name="T25" fmla="*/ 12 h 192"/>
                <a:gd name="T26" fmla="*/ 204 w 252"/>
                <a:gd name="T27" fmla="*/ 6 h 192"/>
                <a:gd name="T28" fmla="*/ 210 w 252"/>
                <a:gd name="T29" fmla="*/ 0 h 192"/>
                <a:gd name="T30" fmla="*/ 222 w 252"/>
                <a:gd name="T31" fmla="*/ 0 h 192"/>
                <a:gd name="T32" fmla="*/ 252 w 252"/>
                <a:gd name="T33" fmla="*/ 30 h 192"/>
                <a:gd name="T34" fmla="*/ 252 w 252"/>
                <a:gd name="T35" fmla="*/ 162 h 192"/>
                <a:gd name="T36" fmla="*/ 222 w 252"/>
                <a:gd name="T3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192">
                  <a:moveTo>
                    <a:pt x="222" y="192"/>
                  </a:moveTo>
                  <a:cubicBezTo>
                    <a:pt x="30" y="192"/>
                    <a:pt x="30" y="192"/>
                    <a:pt x="30" y="192"/>
                  </a:cubicBezTo>
                  <a:cubicBezTo>
                    <a:pt x="14" y="192"/>
                    <a:pt x="0" y="179"/>
                    <a:pt x="0" y="162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35"/>
                    <a:pt x="3" y="132"/>
                    <a:pt x="6" y="132"/>
                  </a:cubicBezTo>
                  <a:cubicBezTo>
                    <a:pt x="10" y="132"/>
                    <a:pt x="12" y="135"/>
                    <a:pt x="12" y="138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12" y="172"/>
                    <a:pt x="20" y="180"/>
                    <a:pt x="30" y="180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32" y="180"/>
                    <a:pt x="240" y="172"/>
                    <a:pt x="240" y="162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40" y="20"/>
                    <a:pt x="232" y="12"/>
                    <a:pt x="222" y="12"/>
                  </a:cubicBezTo>
                  <a:cubicBezTo>
                    <a:pt x="210" y="12"/>
                    <a:pt x="210" y="12"/>
                    <a:pt x="210" y="12"/>
                  </a:cubicBezTo>
                  <a:cubicBezTo>
                    <a:pt x="207" y="12"/>
                    <a:pt x="204" y="9"/>
                    <a:pt x="204" y="6"/>
                  </a:cubicBezTo>
                  <a:cubicBezTo>
                    <a:pt x="204" y="3"/>
                    <a:pt x="207" y="0"/>
                    <a:pt x="210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39" y="0"/>
                    <a:pt x="252" y="13"/>
                    <a:pt x="252" y="30"/>
                  </a:cubicBezTo>
                  <a:cubicBezTo>
                    <a:pt x="252" y="162"/>
                    <a:pt x="252" y="162"/>
                    <a:pt x="252" y="162"/>
                  </a:cubicBezTo>
                  <a:cubicBezTo>
                    <a:pt x="252" y="179"/>
                    <a:pt x="239" y="192"/>
                    <a:pt x="222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sp>
        <p:nvSpPr>
          <p:cNvPr id="320" name="Freeform 132">
            <a:extLst>
              <a:ext uri="{FF2B5EF4-FFF2-40B4-BE49-F238E27FC236}">
                <a16:creationId xmlns:a16="http://schemas.microsoft.com/office/drawing/2014/main" id="{45BDCAD5-FFA8-D94A-91ED-271D762E1EF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409731" y="5515535"/>
            <a:ext cx="494523" cy="438368"/>
          </a:xfrm>
          <a:custGeom>
            <a:avLst/>
            <a:gdLst>
              <a:gd name="T0" fmla="*/ 9 w 133"/>
              <a:gd name="T1" fmla="*/ 0 h 116"/>
              <a:gd name="T2" fmla="*/ 0 w 133"/>
              <a:gd name="T3" fmla="*/ 91 h 116"/>
              <a:gd name="T4" fmla="*/ 56 w 133"/>
              <a:gd name="T5" fmla="*/ 99 h 116"/>
              <a:gd name="T6" fmla="*/ 39 w 133"/>
              <a:gd name="T7" fmla="*/ 110 h 116"/>
              <a:gd name="T8" fmla="*/ 39 w 133"/>
              <a:gd name="T9" fmla="*/ 116 h 116"/>
              <a:gd name="T10" fmla="*/ 97 w 133"/>
              <a:gd name="T11" fmla="*/ 113 h 116"/>
              <a:gd name="T12" fmla="*/ 78 w 133"/>
              <a:gd name="T13" fmla="*/ 110 h 116"/>
              <a:gd name="T14" fmla="*/ 124 w 133"/>
              <a:gd name="T15" fmla="*/ 99 h 116"/>
              <a:gd name="T16" fmla="*/ 133 w 133"/>
              <a:gd name="T17" fmla="*/ 8 h 116"/>
              <a:gd name="T18" fmla="*/ 72 w 133"/>
              <a:gd name="T19" fmla="*/ 110 h 116"/>
              <a:gd name="T20" fmla="*/ 61 w 133"/>
              <a:gd name="T21" fmla="*/ 99 h 116"/>
              <a:gd name="T22" fmla="*/ 72 w 133"/>
              <a:gd name="T23" fmla="*/ 110 h 116"/>
              <a:gd name="T24" fmla="*/ 124 w 133"/>
              <a:gd name="T25" fmla="*/ 94 h 116"/>
              <a:gd name="T26" fmla="*/ 6 w 133"/>
              <a:gd name="T27" fmla="*/ 91 h 116"/>
              <a:gd name="T28" fmla="*/ 9 w 133"/>
              <a:gd name="T29" fmla="*/ 5 h 116"/>
              <a:gd name="T30" fmla="*/ 127 w 133"/>
              <a:gd name="T31" fmla="*/ 8 h 116"/>
              <a:gd name="T32" fmla="*/ 109 w 133"/>
              <a:gd name="T33" fmla="*/ 36 h 116"/>
              <a:gd name="T34" fmla="*/ 68 w 133"/>
              <a:gd name="T35" fmla="*/ 19 h 116"/>
              <a:gd name="T36" fmla="*/ 30 w 133"/>
              <a:gd name="T37" fmla="*/ 36 h 116"/>
              <a:gd name="T38" fmla="*/ 30 w 133"/>
              <a:gd name="T39" fmla="*/ 36 h 116"/>
              <a:gd name="T40" fmla="*/ 28 w 133"/>
              <a:gd name="T41" fmla="*/ 37 h 116"/>
              <a:gd name="T42" fmla="*/ 28 w 133"/>
              <a:gd name="T43" fmla="*/ 57 h 116"/>
              <a:gd name="T44" fmla="*/ 23 w 133"/>
              <a:gd name="T45" fmla="*/ 76 h 116"/>
              <a:gd name="T46" fmla="*/ 36 w 133"/>
              <a:gd name="T47" fmla="*/ 77 h 116"/>
              <a:gd name="T48" fmla="*/ 39 w 133"/>
              <a:gd name="T49" fmla="*/ 73 h 116"/>
              <a:gd name="T50" fmla="*/ 34 w 133"/>
              <a:gd name="T51" fmla="*/ 43 h 116"/>
              <a:gd name="T52" fmla="*/ 45 w 133"/>
              <a:gd name="T53" fmla="*/ 66 h 116"/>
              <a:gd name="T54" fmla="*/ 68 w 133"/>
              <a:gd name="T55" fmla="*/ 79 h 116"/>
              <a:gd name="T56" fmla="*/ 71 w 133"/>
              <a:gd name="T57" fmla="*/ 79 h 116"/>
              <a:gd name="T58" fmla="*/ 94 w 133"/>
              <a:gd name="T59" fmla="*/ 66 h 116"/>
              <a:gd name="T60" fmla="*/ 109 w 133"/>
              <a:gd name="T61" fmla="*/ 41 h 116"/>
              <a:gd name="T62" fmla="*/ 109 w 133"/>
              <a:gd name="T63" fmla="*/ 36 h 116"/>
              <a:gd name="T64" fmla="*/ 31 w 133"/>
              <a:gd name="T65" fmla="*/ 66 h 116"/>
              <a:gd name="T66" fmla="*/ 29 w 133"/>
              <a:gd name="T67" fmla="*/ 71 h 116"/>
              <a:gd name="T68" fmla="*/ 69 w 133"/>
              <a:gd name="T69" fmla="*/ 74 h 116"/>
              <a:gd name="T70" fmla="*/ 50 w 133"/>
              <a:gd name="T71" fmla="*/ 50 h 116"/>
              <a:gd name="T72" fmla="*/ 69 w 133"/>
              <a:gd name="T73" fmla="*/ 58 h 116"/>
              <a:gd name="T74" fmla="*/ 89 w 133"/>
              <a:gd name="T75" fmla="*/ 50 h 116"/>
              <a:gd name="T76" fmla="*/ 69 w 133"/>
              <a:gd name="T77" fmla="*/ 52 h 116"/>
              <a:gd name="T78" fmla="*/ 69 w 133"/>
              <a:gd name="T79" fmla="*/ 25 h 116"/>
              <a:gd name="T80" fmla="*/ 69 w 133"/>
              <a:gd name="T81" fmla="*/ 52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33" h="116">
                <a:moveTo>
                  <a:pt x="124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5"/>
                  <a:pt x="4" y="99"/>
                  <a:pt x="9" y="99"/>
                </a:cubicBezTo>
                <a:cubicBezTo>
                  <a:pt x="56" y="99"/>
                  <a:pt x="56" y="99"/>
                  <a:pt x="56" y="99"/>
                </a:cubicBezTo>
                <a:cubicBezTo>
                  <a:pt x="56" y="110"/>
                  <a:pt x="56" y="110"/>
                  <a:pt x="56" y="110"/>
                </a:cubicBezTo>
                <a:cubicBezTo>
                  <a:pt x="39" y="110"/>
                  <a:pt x="39" y="110"/>
                  <a:pt x="39" y="110"/>
                </a:cubicBezTo>
                <a:cubicBezTo>
                  <a:pt x="37" y="110"/>
                  <a:pt x="36" y="111"/>
                  <a:pt x="36" y="113"/>
                </a:cubicBezTo>
                <a:cubicBezTo>
                  <a:pt x="36" y="114"/>
                  <a:pt x="37" y="116"/>
                  <a:pt x="39" y="116"/>
                </a:cubicBezTo>
                <a:cubicBezTo>
                  <a:pt x="94" y="116"/>
                  <a:pt x="94" y="116"/>
                  <a:pt x="94" y="116"/>
                </a:cubicBezTo>
                <a:cubicBezTo>
                  <a:pt x="96" y="116"/>
                  <a:pt x="97" y="114"/>
                  <a:pt x="97" y="113"/>
                </a:cubicBezTo>
                <a:cubicBezTo>
                  <a:pt x="97" y="111"/>
                  <a:pt x="96" y="110"/>
                  <a:pt x="94" y="110"/>
                </a:cubicBezTo>
                <a:cubicBezTo>
                  <a:pt x="78" y="110"/>
                  <a:pt x="78" y="110"/>
                  <a:pt x="78" y="110"/>
                </a:cubicBezTo>
                <a:cubicBezTo>
                  <a:pt x="78" y="99"/>
                  <a:pt x="78" y="99"/>
                  <a:pt x="78" y="99"/>
                </a:cubicBezTo>
                <a:cubicBezTo>
                  <a:pt x="124" y="99"/>
                  <a:pt x="124" y="99"/>
                  <a:pt x="124" y="99"/>
                </a:cubicBezTo>
                <a:cubicBezTo>
                  <a:pt x="129" y="99"/>
                  <a:pt x="133" y="95"/>
                  <a:pt x="133" y="91"/>
                </a:cubicBezTo>
                <a:cubicBezTo>
                  <a:pt x="133" y="8"/>
                  <a:pt x="133" y="8"/>
                  <a:pt x="133" y="8"/>
                </a:cubicBezTo>
                <a:cubicBezTo>
                  <a:pt x="133" y="4"/>
                  <a:pt x="129" y="0"/>
                  <a:pt x="124" y="0"/>
                </a:cubicBezTo>
                <a:close/>
                <a:moveTo>
                  <a:pt x="72" y="110"/>
                </a:moveTo>
                <a:cubicBezTo>
                  <a:pt x="61" y="110"/>
                  <a:pt x="61" y="110"/>
                  <a:pt x="61" y="110"/>
                </a:cubicBezTo>
                <a:cubicBezTo>
                  <a:pt x="61" y="99"/>
                  <a:pt x="61" y="99"/>
                  <a:pt x="61" y="99"/>
                </a:cubicBezTo>
                <a:cubicBezTo>
                  <a:pt x="72" y="99"/>
                  <a:pt x="72" y="99"/>
                  <a:pt x="72" y="99"/>
                </a:cubicBezTo>
                <a:lnTo>
                  <a:pt x="72" y="110"/>
                </a:lnTo>
                <a:close/>
                <a:moveTo>
                  <a:pt x="127" y="91"/>
                </a:moveTo>
                <a:cubicBezTo>
                  <a:pt x="127" y="92"/>
                  <a:pt x="126" y="94"/>
                  <a:pt x="124" y="94"/>
                </a:cubicBezTo>
                <a:cubicBezTo>
                  <a:pt x="9" y="94"/>
                  <a:pt x="9" y="94"/>
                  <a:pt x="9" y="94"/>
                </a:cubicBezTo>
                <a:cubicBezTo>
                  <a:pt x="7" y="94"/>
                  <a:pt x="6" y="92"/>
                  <a:pt x="6" y="91"/>
                </a:cubicBezTo>
                <a:cubicBezTo>
                  <a:pt x="6" y="8"/>
                  <a:pt x="6" y="8"/>
                  <a:pt x="6" y="8"/>
                </a:cubicBezTo>
                <a:cubicBezTo>
                  <a:pt x="6" y="7"/>
                  <a:pt x="7" y="5"/>
                  <a:pt x="9" y="5"/>
                </a:cubicBezTo>
                <a:cubicBezTo>
                  <a:pt x="124" y="5"/>
                  <a:pt x="124" y="5"/>
                  <a:pt x="124" y="5"/>
                </a:cubicBezTo>
                <a:cubicBezTo>
                  <a:pt x="126" y="5"/>
                  <a:pt x="127" y="7"/>
                  <a:pt x="127" y="8"/>
                </a:cubicBezTo>
                <a:lnTo>
                  <a:pt x="127" y="91"/>
                </a:lnTo>
                <a:close/>
                <a:moveTo>
                  <a:pt x="109" y="36"/>
                </a:moveTo>
                <a:cubicBezTo>
                  <a:pt x="70" y="19"/>
                  <a:pt x="70" y="19"/>
                  <a:pt x="70" y="19"/>
                </a:cubicBezTo>
                <a:cubicBezTo>
                  <a:pt x="70" y="19"/>
                  <a:pt x="69" y="19"/>
                  <a:pt x="68" y="19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29" y="36"/>
                  <a:pt x="29" y="36"/>
                  <a:pt x="29" y="37"/>
                </a:cubicBezTo>
                <a:cubicBezTo>
                  <a:pt x="29" y="37"/>
                  <a:pt x="28" y="37"/>
                  <a:pt x="28" y="37"/>
                </a:cubicBezTo>
                <a:cubicBezTo>
                  <a:pt x="28" y="37"/>
                  <a:pt x="28" y="38"/>
                  <a:pt x="28" y="38"/>
                </a:cubicBezTo>
                <a:cubicBezTo>
                  <a:pt x="28" y="57"/>
                  <a:pt x="28" y="57"/>
                  <a:pt x="28" y="57"/>
                </a:cubicBezTo>
                <a:cubicBezTo>
                  <a:pt x="23" y="73"/>
                  <a:pt x="23" y="73"/>
                  <a:pt x="23" y="73"/>
                </a:cubicBezTo>
                <a:cubicBezTo>
                  <a:pt x="22" y="74"/>
                  <a:pt x="22" y="75"/>
                  <a:pt x="23" y="76"/>
                </a:cubicBezTo>
                <a:cubicBezTo>
                  <a:pt x="24" y="77"/>
                  <a:pt x="24" y="77"/>
                  <a:pt x="25" y="77"/>
                </a:cubicBezTo>
                <a:cubicBezTo>
                  <a:pt x="36" y="77"/>
                  <a:pt x="36" y="77"/>
                  <a:pt x="36" y="77"/>
                </a:cubicBezTo>
                <a:cubicBezTo>
                  <a:pt x="37" y="77"/>
                  <a:pt x="38" y="77"/>
                  <a:pt x="38" y="76"/>
                </a:cubicBezTo>
                <a:cubicBezTo>
                  <a:pt x="39" y="75"/>
                  <a:pt x="39" y="74"/>
                  <a:pt x="39" y="73"/>
                </a:cubicBezTo>
                <a:cubicBezTo>
                  <a:pt x="34" y="57"/>
                  <a:pt x="34" y="57"/>
                  <a:pt x="34" y="57"/>
                </a:cubicBezTo>
                <a:cubicBezTo>
                  <a:pt x="34" y="43"/>
                  <a:pt x="34" y="43"/>
                  <a:pt x="34" y="43"/>
                </a:cubicBezTo>
                <a:cubicBezTo>
                  <a:pt x="45" y="47"/>
                  <a:pt x="45" y="47"/>
                  <a:pt x="45" y="47"/>
                </a:cubicBezTo>
                <a:cubicBezTo>
                  <a:pt x="45" y="66"/>
                  <a:pt x="45" y="66"/>
                  <a:pt x="45" y="66"/>
                </a:cubicBezTo>
                <a:cubicBezTo>
                  <a:pt x="45" y="67"/>
                  <a:pt x="45" y="68"/>
                  <a:pt x="46" y="68"/>
                </a:cubicBezTo>
                <a:cubicBezTo>
                  <a:pt x="68" y="79"/>
                  <a:pt x="68" y="79"/>
                  <a:pt x="68" y="79"/>
                </a:cubicBezTo>
                <a:cubicBezTo>
                  <a:pt x="68" y="80"/>
                  <a:pt x="69" y="80"/>
                  <a:pt x="69" y="80"/>
                </a:cubicBezTo>
                <a:cubicBezTo>
                  <a:pt x="70" y="80"/>
                  <a:pt x="70" y="80"/>
                  <a:pt x="71" y="79"/>
                </a:cubicBezTo>
                <a:cubicBezTo>
                  <a:pt x="93" y="68"/>
                  <a:pt x="93" y="68"/>
                  <a:pt x="93" y="68"/>
                </a:cubicBezTo>
                <a:cubicBezTo>
                  <a:pt x="94" y="68"/>
                  <a:pt x="94" y="67"/>
                  <a:pt x="94" y="66"/>
                </a:cubicBezTo>
                <a:cubicBezTo>
                  <a:pt x="94" y="47"/>
                  <a:pt x="94" y="47"/>
                  <a:pt x="94" y="47"/>
                </a:cubicBezTo>
                <a:cubicBezTo>
                  <a:pt x="109" y="41"/>
                  <a:pt x="109" y="41"/>
                  <a:pt x="109" y="41"/>
                </a:cubicBezTo>
                <a:cubicBezTo>
                  <a:pt x="110" y="41"/>
                  <a:pt x="111" y="40"/>
                  <a:pt x="111" y="38"/>
                </a:cubicBezTo>
                <a:cubicBezTo>
                  <a:pt x="111" y="37"/>
                  <a:pt x="110" y="36"/>
                  <a:pt x="109" y="36"/>
                </a:cubicBezTo>
                <a:close/>
                <a:moveTo>
                  <a:pt x="29" y="71"/>
                </a:moveTo>
                <a:cubicBezTo>
                  <a:pt x="31" y="66"/>
                  <a:pt x="31" y="66"/>
                  <a:pt x="31" y="66"/>
                </a:cubicBezTo>
                <a:cubicBezTo>
                  <a:pt x="32" y="71"/>
                  <a:pt x="32" y="71"/>
                  <a:pt x="32" y="71"/>
                </a:cubicBezTo>
                <a:lnTo>
                  <a:pt x="29" y="71"/>
                </a:lnTo>
                <a:close/>
                <a:moveTo>
                  <a:pt x="89" y="64"/>
                </a:moveTo>
                <a:cubicBezTo>
                  <a:pt x="69" y="74"/>
                  <a:pt x="69" y="74"/>
                  <a:pt x="69" y="74"/>
                </a:cubicBezTo>
                <a:cubicBezTo>
                  <a:pt x="50" y="64"/>
                  <a:pt x="50" y="64"/>
                  <a:pt x="50" y="64"/>
                </a:cubicBezTo>
                <a:cubicBezTo>
                  <a:pt x="50" y="50"/>
                  <a:pt x="50" y="50"/>
                  <a:pt x="50" y="50"/>
                </a:cubicBezTo>
                <a:cubicBezTo>
                  <a:pt x="68" y="57"/>
                  <a:pt x="68" y="57"/>
                  <a:pt x="68" y="57"/>
                </a:cubicBezTo>
                <a:cubicBezTo>
                  <a:pt x="69" y="58"/>
                  <a:pt x="69" y="58"/>
                  <a:pt x="69" y="58"/>
                </a:cubicBezTo>
                <a:cubicBezTo>
                  <a:pt x="70" y="58"/>
                  <a:pt x="70" y="58"/>
                  <a:pt x="70" y="57"/>
                </a:cubicBezTo>
                <a:cubicBezTo>
                  <a:pt x="89" y="50"/>
                  <a:pt x="89" y="50"/>
                  <a:pt x="89" y="50"/>
                </a:cubicBezTo>
                <a:lnTo>
                  <a:pt x="89" y="64"/>
                </a:lnTo>
                <a:close/>
                <a:moveTo>
                  <a:pt x="69" y="52"/>
                </a:moveTo>
                <a:cubicBezTo>
                  <a:pt x="38" y="38"/>
                  <a:pt x="38" y="38"/>
                  <a:pt x="38" y="38"/>
                </a:cubicBezTo>
                <a:cubicBezTo>
                  <a:pt x="69" y="25"/>
                  <a:pt x="69" y="25"/>
                  <a:pt x="69" y="25"/>
                </a:cubicBezTo>
                <a:cubicBezTo>
                  <a:pt x="101" y="38"/>
                  <a:pt x="101" y="38"/>
                  <a:pt x="101" y="38"/>
                </a:cubicBezTo>
                <a:lnTo>
                  <a:pt x="69" y="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>
              <a:latin typeface="+mj-lt"/>
            </a:endParaRPr>
          </a:p>
        </p:txBody>
      </p:sp>
      <p:grpSp>
        <p:nvGrpSpPr>
          <p:cNvPr id="325" name="Group 104">
            <a:extLst>
              <a:ext uri="{FF2B5EF4-FFF2-40B4-BE49-F238E27FC236}">
                <a16:creationId xmlns:a16="http://schemas.microsoft.com/office/drawing/2014/main" id="{C933286F-FB2B-2B48-B689-90FB1B740D7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07268" y="5477733"/>
            <a:ext cx="341846" cy="513972"/>
            <a:chOff x="1443" y="2997"/>
            <a:chExt cx="284" cy="427"/>
          </a:xfrm>
          <a:solidFill>
            <a:schemeClr val="accent1"/>
          </a:solidFill>
        </p:grpSpPr>
        <p:sp>
          <p:nvSpPr>
            <p:cNvPr id="326" name="Freeform 105">
              <a:extLst>
                <a:ext uri="{FF2B5EF4-FFF2-40B4-BE49-F238E27FC236}">
                  <a16:creationId xmlns:a16="http://schemas.microsoft.com/office/drawing/2014/main" id="{EBD25FD2-6E1F-C448-BE38-E904E3A2FB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2" y="3104"/>
              <a:ext cx="261" cy="320"/>
            </a:xfrm>
            <a:custGeom>
              <a:avLst/>
              <a:gdLst>
                <a:gd name="T0" fmla="*/ 155 w 176"/>
                <a:gd name="T1" fmla="*/ 216 h 216"/>
                <a:gd name="T2" fmla="*/ 59 w 176"/>
                <a:gd name="T3" fmla="*/ 216 h 216"/>
                <a:gd name="T4" fmla="*/ 54 w 176"/>
                <a:gd name="T5" fmla="*/ 213 h 216"/>
                <a:gd name="T6" fmla="*/ 6 w 176"/>
                <a:gd name="T7" fmla="*/ 141 h 216"/>
                <a:gd name="T8" fmla="*/ 4 w 176"/>
                <a:gd name="T9" fmla="*/ 116 h 216"/>
                <a:gd name="T10" fmla="*/ 17 w 176"/>
                <a:gd name="T11" fmla="*/ 108 h 216"/>
                <a:gd name="T12" fmla="*/ 59 w 176"/>
                <a:gd name="T13" fmla="*/ 137 h 216"/>
                <a:gd name="T14" fmla="*/ 59 w 176"/>
                <a:gd name="T15" fmla="*/ 24 h 216"/>
                <a:gd name="T16" fmla="*/ 83 w 176"/>
                <a:gd name="T17" fmla="*/ 0 h 216"/>
                <a:gd name="T18" fmla="*/ 107 w 176"/>
                <a:gd name="T19" fmla="*/ 24 h 216"/>
                <a:gd name="T20" fmla="*/ 107 w 176"/>
                <a:gd name="T21" fmla="*/ 92 h 216"/>
                <a:gd name="T22" fmla="*/ 156 w 176"/>
                <a:gd name="T23" fmla="*/ 108 h 216"/>
                <a:gd name="T24" fmla="*/ 173 w 176"/>
                <a:gd name="T25" fmla="*/ 145 h 216"/>
                <a:gd name="T26" fmla="*/ 161 w 176"/>
                <a:gd name="T27" fmla="*/ 211 h 216"/>
                <a:gd name="T28" fmla="*/ 155 w 176"/>
                <a:gd name="T29" fmla="*/ 216 h 216"/>
                <a:gd name="T30" fmla="*/ 62 w 176"/>
                <a:gd name="T31" fmla="*/ 204 h 216"/>
                <a:gd name="T32" fmla="*/ 150 w 176"/>
                <a:gd name="T33" fmla="*/ 204 h 216"/>
                <a:gd name="T34" fmla="*/ 161 w 176"/>
                <a:gd name="T35" fmla="*/ 143 h 216"/>
                <a:gd name="T36" fmla="*/ 152 w 176"/>
                <a:gd name="T37" fmla="*/ 120 h 216"/>
                <a:gd name="T38" fmla="*/ 99 w 176"/>
                <a:gd name="T39" fmla="*/ 102 h 216"/>
                <a:gd name="T40" fmla="*/ 95 w 176"/>
                <a:gd name="T41" fmla="*/ 96 h 216"/>
                <a:gd name="T42" fmla="*/ 95 w 176"/>
                <a:gd name="T43" fmla="*/ 24 h 216"/>
                <a:gd name="T44" fmla="*/ 83 w 176"/>
                <a:gd name="T45" fmla="*/ 12 h 216"/>
                <a:gd name="T46" fmla="*/ 71 w 176"/>
                <a:gd name="T47" fmla="*/ 24 h 216"/>
                <a:gd name="T48" fmla="*/ 71 w 176"/>
                <a:gd name="T49" fmla="*/ 156 h 216"/>
                <a:gd name="T50" fmla="*/ 67 w 176"/>
                <a:gd name="T51" fmla="*/ 162 h 216"/>
                <a:gd name="T52" fmla="*/ 60 w 176"/>
                <a:gd name="T53" fmla="*/ 159 h 216"/>
                <a:gd name="T54" fmla="*/ 17 w 176"/>
                <a:gd name="T55" fmla="*/ 120 h 216"/>
                <a:gd name="T56" fmla="*/ 14 w 176"/>
                <a:gd name="T57" fmla="*/ 121 h 216"/>
                <a:gd name="T58" fmla="*/ 16 w 176"/>
                <a:gd name="T59" fmla="*/ 135 h 216"/>
                <a:gd name="T60" fmla="*/ 62 w 176"/>
                <a:gd name="T61" fmla="*/ 204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6" h="216">
                  <a:moveTo>
                    <a:pt x="155" y="216"/>
                  </a:moveTo>
                  <a:cubicBezTo>
                    <a:pt x="59" y="216"/>
                    <a:pt x="59" y="216"/>
                    <a:pt x="59" y="216"/>
                  </a:cubicBezTo>
                  <a:cubicBezTo>
                    <a:pt x="57" y="216"/>
                    <a:pt x="55" y="215"/>
                    <a:pt x="54" y="213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2" y="135"/>
                    <a:pt x="0" y="124"/>
                    <a:pt x="4" y="116"/>
                  </a:cubicBezTo>
                  <a:cubicBezTo>
                    <a:pt x="6" y="111"/>
                    <a:pt x="11" y="108"/>
                    <a:pt x="17" y="108"/>
                  </a:cubicBezTo>
                  <a:cubicBezTo>
                    <a:pt x="30" y="108"/>
                    <a:pt x="42" y="113"/>
                    <a:pt x="59" y="137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59" y="11"/>
                    <a:pt x="70" y="0"/>
                    <a:pt x="83" y="0"/>
                  </a:cubicBezTo>
                  <a:cubicBezTo>
                    <a:pt x="96" y="0"/>
                    <a:pt x="107" y="11"/>
                    <a:pt x="107" y="24"/>
                  </a:cubicBezTo>
                  <a:cubicBezTo>
                    <a:pt x="107" y="92"/>
                    <a:pt x="107" y="92"/>
                    <a:pt x="107" y="92"/>
                  </a:cubicBezTo>
                  <a:cubicBezTo>
                    <a:pt x="156" y="108"/>
                    <a:pt x="156" y="108"/>
                    <a:pt x="156" y="108"/>
                  </a:cubicBezTo>
                  <a:cubicBezTo>
                    <a:pt x="172" y="113"/>
                    <a:pt x="176" y="131"/>
                    <a:pt x="173" y="145"/>
                  </a:cubicBezTo>
                  <a:cubicBezTo>
                    <a:pt x="161" y="211"/>
                    <a:pt x="161" y="211"/>
                    <a:pt x="161" y="211"/>
                  </a:cubicBezTo>
                  <a:cubicBezTo>
                    <a:pt x="161" y="214"/>
                    <a:pt x="158" y="216"/>
                    <a:pt x="155" y="216"/>
                  </a:cubicBezTo>
                  <a:close/>
                  <a:moveTo>
                    <a:pt x="62" y="204"/>
                  </a:moveTo>
                  <a:cubicBezTo>
                    <a:pt x="150" y="204"/>
                    <a:pt x="150" y="204"/>
                    <a:pt x="150" y="204"/>
                  </a:cubicBezTo>
                  <a:cubicBezTo>
                    <a:pt x="161" y="143"/>
                    <a:pt x="161" y="143"/>
                    <a:pt x="161" y="143"/>
                  </a:cubicBezTo>
                  <a:cubicBezTo>
                    <a:pt x="163" y="134"/>
                    <a:pt x="161" y="123"/>
                    <a:pt x="152" y="120"/>
                  </a:cubicBezTo>
                  <a:cubicBezTo>
                    <a:pt x="99" y="102"/>
                    <a:pt x="99" y="102"/>
                    <a:pt x="99" y="102"/>
                  </a:cubicBezTo>
                  <a:cubicBezTo>
                    <a:pt x="97" y="101"/>
                    <a:pt x="95" y="99"/>
                    <a:pt x="95" y="96"/>
                  </a:cubicBezTo>
                  <a:cubicBezTo>
                    <a:pt x="95" y="24"/>
                    <a:pt x="95" y="24"/>
                    <a:pt x="95" y="24"/>
                  </a:cubicBezTo>
                  <a:cubicBezTo>
                    <a:pt x="95" y="17"/>
                    <a:pt x="90" y="12"/>
                    <a:pt x="83" y="12"/>
                  </a:cubicBezTo>
                  <a:cubicBezTo>
                    <a:pt x="77" y="12"/>
                    <a:pt x="71" y="18"/>
                    <a:pt x="71" y="24"/>
                  </a:cubicBezTo>
                  <a:cubicBezTo>
                    <a:pt x="71" y="156"/>
                    <a:pt x="71" y="156"/>
                    <a:pt x="71" y="156"/>
                  </a:cubicBezTo>
                  <a:cubicBezTo>
                    <a:pt x="71" y="159"/>
                    <a:pt x="69" y="161"/>
                    <a:pt x="67" y="162"/>
                  </a:cubicBezTo>
                  <a:cubicBezTo>
                    <a:pt x="64" y="163"/>
                    <a:pt x="62" y="162"/>
                    <a:pt x="60" y="159"/>
                  </a:cubicBezTo>
                  <a:cubicBezTo>
                    <a:pt x="37" y="123"/>
                    <a:pt x="26" y="120"/>
                    <a:pt x="17" y="120"/>
                  </a:cubicBezTo>
                  <a:cubicBezTo>
                    <a:pt x="15" y="120"/>
                    <a:pt x="15" y="121"/>
                    <a:pt x="14" y="121"/>
                  </a:cubicBezTo>
                  <a:cubicBezTo>
                    <a:pt x="13" y="124"/>
                    <a:pt x="14" y="131"/>
                    <a:pt x="16" y="135"/>
                  </a:cubicBezTo>
                  <a:lnTo>
                    <a:pt x="62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27" name="Freeform 106">
              <a:extLst>
                <a:ext uri="{FF2B5EF4-FFF2-40B4-BE49-F238E27FC236}">
                  <a16:creationId xmlns:a16="http://schemas.microsoft.com/office/drawing/2014/main" id="{BD9B7B3C-0689-BA4C-ABBF-BCE7E3B46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6" y="3122"/>
              <a:ext cx="71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9"/>
                    <a:pt x="46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28" name="Freeform 107">
              <a:extLst>
                <a:ext uri="{FF2B5EF4-FFF2-40B4-BE49-F238E27FC236}">
                  <a16:creationId xmlns:a16="http://schemas.microsoft.com/office/drawing/2014/main" id="{C9272C8E-5CB2-4643-AEA6-BE716984C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8" y="3031"/>
              <a:ext cx="55" cy="55"/>
            </a:xfrm>
            <a:custGeom>
              <a:avLst/>
              <a:gdLst>
                <a:gd name="T0" fmla="*/ 6 w 37"/>
                <a:gd name="T1" fmla="*/ 37 h 37"/>
                <a:gd name="T2" fmla="*/ 2 w 37"/>
                <a:gd name="T3" fmla="*/ 35 h 37"/>
                <a:gd name="T4" fmla="*/ 2 w 37"/>
                <a:gd name="T5" fmla="*/ 27 h 37"/>
                <a:gd name="T6" fmla="*/ 26 w 37"/>
                <a:gd name="T7" fmla="*/ 3 h 37"/>
                <a:gd name="T8" fmla="*/ 34 w 37"/>
                <a:gd name="T9" fmla="*/ 3 h 37"/>
                <a:gd name="T10" fmla="*/ 34 w 37"/>
                <a:gd name="T11" fmla="*/ 11 h 37"/>
                <a:gd name="T12" fmla="*/ 10 w 37"/>
                <a:gd name="T13" fmla="*/ 35 h 37"/>
                <a:gd name="T14" fmla="*/ 6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6" y="37"/>
                  </a:moveTo>
                  <a:cubicBezTo>
                    <a:pt x="5" y="37"/>
                    <a:pt x="3" y="36"/>
                    <a:pt x="2" y="35"/>
                  </a:cubicBezTo>
                  <a:cubicBezTo>
                    <a:pt x="0" y="33"/>
                    <a:pt x="0" y="29"/>
                    <a:pt x="2" y="2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8" y="0"/>
                    <a:pt x="32" y="0"/>
                    <a:pt x="34" y="3"/>
                  </a:cubicBezTo>
                  <a:cubicBezTo>
                    <a:pt x="37" y="5"/>
                    <a:pt x="37" y="9"/>
                    <a:pt x="34" y="11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9" y="36"/>
                    <a:pt x="8" y="37"/>
                    <a:pt x="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29" name="Freeform 108">
              <a:extLst>
                <a:ext uri="{FF2B5EF4-FFF2-40B4-BE49-F238E27FC236}">
                  <a16:creationId xmlns:a16="http://schemas.microsoft.com/office/drawing/2014/main" id="{CA4C5504-30D4-1D40-B292-CD5DA7231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5" y="2997"/>
              <a:ext cx="18" cy="71"/>
            </a:xfrm>
            <a:custGeom>
              <a:avLst/>
              <a:gdLst>
                <a:gd name="T0" fmla="*/ 6 w 12"/>
                <a:gd name="T1" fmla="*/ 48 h 48"/>
                <a:gd name="T2" fmla="*/ 0 w 12"/>
                <a:gd name="T3" fmla="*/ 42 h 48"/>
                <a:gd name="T4" fmla="*/ 0 w 12"/>
                <a:gd name="T5" fmla="*/ 6 h 48"/>
                <a:gd name="T6" fmla="*/ 6 w 12"/>
                <a:gd name="T7" fmla="*/ 0 h 48"/>
                <a:gd name="T8" fmla="*/ 12 w 12"/>
                <a:gd name="T9" fmla="*/ 6 h 48"/>
                <a:gd name="T10" fmla="*/ 12 w 12"/>
                <a:gd name="T11" fmla="*/ 42 h 48"/>
                <a:gd name="T12" fmla="*/ 6 w 12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5"/>
                    <a:pt x="10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30" name="Freeform 109">
              <a:extLst>
                <a:ext uri="{FF2B5EF4-FFF2-40B4-BE49-F238E27FC236}">
                  <a16:creationId xmlns:a16="http://schemas.microsoft.com/office/drawing/2014/main" id="{7B5112E2-4CA4-294E-BC9B-DD315AEE8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8" y="3031"/>
              <a:ext cx="55" cy="55"/>
            </a:xfrm>
            <a:custGeom>
              <a:avLst/>
              <a:gdLst>
                <a:gd name="T0" fmla="*/ 30 w 37"/>
                <a:gd name="T1" fmla="*/ 37 h 37"/>
                <a:gd name="T2" fmla="*/ 26 w 37"/>
                <a:gd name="T3" fmla="*/ 35 h 37"/>
                <a:gd name="T4" fmla="*/ 2 w 37"/>
                <a:gd name="T5" fmla="*/ 11 h 37"/>
                <a:gd name="T6" fmla="*/ 2 w 37"/>
                <a:gd name="T7" fmla="*/ 3 h 37"/>
                <a:gd name="T8" fmla="*/ 10 w 37"/>
                <a:gd name="T9" fmla="*/ 3 h 37"/>
                <a:gd name="T10" fmla="*/ 34 w 37"/>
                <a:gd name="T11" fmla="*/ 27 h 37"/>
                <a:gd name="T12" fmla="*/ 34 w 37"/>
                <a:gd name="T13" fmla="*/ 35 h 37"/>
                <a:gd name="T14" fmla="*/ 30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30" y="37"/>
                  </a:moveTo>
                  <a:cubicBezTo>
                    <a:pt x="29" y="37"/>
                    <a:pt x="27" y="36"/>
                    <a:pt x="26" y="35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4" y="0"/>
                    <a:pt x="8" y="0"/>
                    <a:pt x="10" y="3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9"/>
                    <a:pt x="37" y="33"/>
                    <a:pt x="34" y="35"/>
                  </a:cubicBezTo>
                  <a:cubicBezTo>
                    <a:pt x="33" y="36"/>
                    <a:pt x="32" y="37"/>
                    <a:pt x="3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31" name="Freeform 110">
              <a:extLst>
                <a:ext uri="{FF2B5EF4-FFF2-40B4-BE49-F238E27FC236}">
                  <a16:creationId xmlns:a16="http://schemas.microsoft.com/office/drawing/2014/main" id="{B8173CE6-5D1A-A846-84AC-EC2E79F05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3" y="3122"/>
              <a:ext cx="71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9"/>
                    <a:pt x="46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332" name="Group 48">
            <a:extLst>
              <a:ext uri="{FF2B5EF4-FFF2-40B4-BE49-F238E27FC236}">
                <a16:creationId xmlns:a16="http://schemas.microsoft.com/office/drawing/2014/main" id="{845CA248-13D3-B844-9F40-7BA5E1132E6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41132" y="3109340"/>
            <a:ext cx="515826" cy="496764"/>
            <a:chOff x="6532" y="451"/>
            <a:chExt cx="433" cy="417"/>
          </a:xfrm>
          <a:solidFill>
            <a:schemeClr val="accent1"/>
          </a:solidFill>
        </p:grpSpPr>
        <p:sp>
          <p:nvSpPr>
            <p:cNvPr id="333" name="Freeform 49">
              <a:extLst>
                <a:ext uri="{FF2B5EF4-FFF2-40B4-BE49-F238E27FC236}">
                  <a16:creationId xmlns:a16="http://schemas.microsoft.com/office/drawing/2014/main" id="{17E6D66F-E2A5-7445-867C-00B311AB2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7" y="621"/>
              <a:ext cx="128" cy="94"/>
            </a:xfrm>
            <a:custGeom>
              <a:avLst/>
              <a:gdLst>
                <a:gd name="T0" fmla="*/ 7 w 86"/>
                <a:gd name="T1" fmla="*/ 64 h 64"/>
                <a:gd name="T2" fmla="*/ 3 w 86"/>
                <a:gd name="T3" fmla="*/ 63 h 64"/>
                <a:gd name="T4" fmla="*/ 1 w 86"/>
                <a:gd name="T5" fmla="*/ 55 h 64"/>
                <a:gd name="T6" fmla="*/ 34 w 86"/>
                <a:gd name="T7" fmla="*/ 3 h 64"/>
                <a:gd name="T8" fmla="*/ 38 w 86"/>
                <a:gd name="T9" fmla="*/ 0 h 64"/>
                <a:gd name="T10" fmla="*/ 43 w 86"/>
                <a:gd name="T11" fmla="*/ 2 h 64"/>
                <a:gd name="T12" fmla="*/ 84 w 86"/>
                <a:gd name="T13" fmla="*/ 48 h 64"/>
                <a:gd name="T14" fmla="*/ 84 w 86"/>
                <a:gd name="T15" fmla="*/ 56 h 64"/>
                <a:gd name="T16" fmla="*/ 75 w 86"/>
                <a:gd name="T17" fmla="*/ 56 h 64"/>
                <a:gd name="T18" fmla="*/ 40 w 86"/>
                <a:gd name="T19" fmla="*/ 16 h 64"/>
                <a:gd name="T20" fmla="*/ 12 w 86"/>
                <a:gd name="T21" fmla="*/ 61 h 64"/>
                <a:gd name="T22" fmla="*/ 7 w 86"/>
                <a:gd name="T2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64">
                  <a:moveTo>
                    <a:pt x="7" y="64"/>
                  </a:moveTo>
                  <a:cubicBezTo>
                    <a:pt x="5" y="64"/>
                    <a:pt x="4" y="64"/>
                    <a:pt x="3" y="63"/>
                  </a:cubicBezTo>
                  <a:cubicBezTo>
                    <a:pt x="1" y="62"/>
                    <a:pt x="0" y="58"/>
                    <a:pt x="1" y="55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5" y="1"/>
                    <a:pt x="36" y="0"/>
                    <a:pt x="38" y="0"/>
                  </a:cubicBezTo>
                  <a:cubicBezTo>
                    <a:pt x="40" y="0"/>
                    <a:pt x="42" y="1"/>
                    <a:pt x="43" y="2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6" y="50"/>
                    <a:pt x="86" y="54"/>
                    <a:pt x="84" y="56"/>
                  </a:cubicBezTo>
                  <a:cubicBezTo>
                    <a:pt x="81" y="58"/>
                    <a:pt x="78" y="58"/>
                    <a:pt x="75" y="5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1" y="63"/>
                    <a:pt x="9" y="64"/>
                    <a:pt x="7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4" name="Freeform 50">
              <a:extLst>
                <a:ext uri="{FF2B5EF4-FFF2-40B4-BE49-F238E27FC236}">
                  <a16:creationId xmlns:a16="http://schemas.microsoft.com/office/drawing/2014/main" id="{A947C942-EA82-4B48-9330-14A742F71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9" y="621"/>
              <a:ext cx="157" cy="233"/>
            </a:xfrm>
            <a:custGeom>
              <a:avLst/>
              <a:gdLst>
                <a:gd name="T0" fmla="*/ 7 w 106"/>
                <a:gd name="T1" fmla="*/ 158 h 158"/>
                <a:gd name="T2" fmla="*/ 1 w 106"/>
                <a:gd name="T3" fmla="*/ 154 h 158"/>
                <a:gd name="T4" fmla="*/ 5 w 106"/>
                <a:gd name="T5" fmla="*/ 147 h 158"/>
                <a:gd name="T6" fmla="*/ 74 w 106"/>
                <a:gd name="T7" fmla="*/ 94 h 158"/>
                <a:gd name="T8" fmla="*/ 86 w 106"/>
                <a:gd name="T9" fmla="*/ 8 h 158"/>
                <a:gd name="T10" fmla="*/ 90 w 106"/>
                <a:gd name="T11" fmla="*/ 1 h 158"/>
                <a:gd name="T12" fmla="*/ 97 w 106"/>
                <a:gd name="T13" fmla="*/ 5 h 158"/>
                <a:gd name="T14" fmla="*/ 84 w 106"/>
                <a:gd name="T15" fmla="*/ 100 h 158"/>
                <a:gd name="T16" fmla="*/ 8 w 106"/>
                <a:gd name="T17" fmla="*/ 158 h 158"/>
                <a:gd name="T18" fmla="*/ 7 w 106"/>
                <a:gd name="T1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58">
                  <a:moveTo>
                    <a:pt x="7" y="158"/>
                  </a:moveTo>
                  <a:cubicBezTo>
                    <a:pt x="4" y="158"/>
                    <a:pt x="2" y="157"/>
                    <a:pt x="1" y="154"/>
                  </a:cubicBezTo>
                  <a:cubicBezTo>
                    <a:pt x="0" y="151"/>
                    <a:pt x="2" y="147"/>
                    <a:pt x="5" y="147"/>
                  </a:cubicBezTo>
                  <a:cubicBezTo>
                    <a:pt x="34" y="139"/>
                    <a:pt x="59" y="121"/>
                    <a:pt x="74" y="94"/>
                  </a:cubicBezTo>
                  <a:cubicBezTo>
                    <a:pt x="89" y="68"/>
                    <a:pt x="93" y="38"/>
                    <a:pt x="86" y="8"/>
                  </a:cubicBezTo>
                  <a:cubicBezTo>
                    <a:pt x="85" y="5"/>
                    <a:pt x="87" y="2"/>
                    <a:pt x="90" y="1"/>
                  </a:cubicBezTo>
                  <a:cubicBezTo>
                    <a:pt x="93" y="0"/>
                    <a:pt x="97" y="2"/>
                    <a:pt x="97" y="5"/>
                  </a:cubicBezTo>
                  <a:cubicBezTo>
                    <a:pt x="106" y="38"/>
                    <a:pt x="101" y="71"/>
                    <a:pt x="84" y="100"/>
                  </a:cubicBezTo>
                  <a:cubicBezTo>
                    <a:pt x="67" y="129"/>
                    <a:pt x="40" y="150"/>
                    <a:pt x="8" y="158"/>
                  </a:cubicBezTo>
                  <a:cubicBezTo>
                    <a:pt x="8" y="158"/>
                    <a:pt x="7" y="158"/>
                    <a:pt x="7" y="1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5" name="Freeform 51">
              <a:extLst>
                <a:ext uri="{FF2B5EF4-FFF2-40B4-BE49-F238E27FC236}">
                  <a16:creationId xmlns:a16="http://schemas.microsoft.com/office/drawing/2014/main" id="{F6FECDDB-A3E0-AB42-AE11-B42BD5D93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9" y="451"/>
              <a:ext cx="110" cy="112"/>
            </a:xfrm>
            <a:custGeom>
              <a:avLst/>
              <a:gdLst>
                <a:gd name="T0" fmla="*/ 68 w 74"/>
                <a:gd name="T1" fmla="*/ 76 h 76"/>
                <a:gd name="T2" fmla="*/ 67 w 74"/>
                <a:gd name="T3" fmla="*/ 76 h 76"/>
                <a:gd name="T4" fmla="*/ 6 w 74"/>
                <a:gd name="T5" fmla="*/ 70 h 76"/>
                <a:gd name="T6" fmla="*/ 1 w 74"/>
                <a:gd name="T7" fmla="*/ 67 h 76"/>
                <a:gd name="T8" fmla="*/ 1 w 74"/>
                <a:gd name="T9" fmla="*/ 61 h 76"/>
                <a:gd name="T10" fmla="*/ 24 w 74"/>
                <a:gd name="T11" fmla="*/ 5 h 76"/>
                <a:gd name="T12" fmla="*/ 32 w 74"/>
                <a:gd name="T13" fmla="*/ 1 h 76"/>
                <a:gd name="T14" fmla="*/ 35 w 74"/>
                <a:gd name="T15" fmla="*/ 9 h 76"/>
                <a:gd name="T16" fmla="*/ 15 w 74"/>
                <a:gd name="T17" fmla="*/ 58 h 76"/>
                <a:gd name="T18" fmla="*/ 68 w 74"/>
                <a:gd name="T19" fmla="*/ 64 h 76"/>
                <a:gd name="T20" fmla="*/ 74 w 74"/>
                <a:gd name="T21" fmla="*/ 70 h 76"/>
                <a:gd name="T22" fmla="*/ 68 w 74"/>
                <a:gd name="T2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" h="76">
                  <a:moveTo>
                    <a:pt x="68" y="76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4" y="69"/>
                    <a:pt x="2" y="68"/>
                    <a:pt x="1" y="67"/>
                  </a:cubicBezTo>
                  <a:cubicBezTo>
                    <a:pt x="1" y="65"/>
                    <a:pt x="0" y="63"/>
                    <a:pt x="1" y="61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1"/>
                    <a:pt x="29" y="0"/>
                    <a:pt x="32" y="1"/>
                  </a:cubicBezTo>
                  <a:cubicBezTo>
                    <a:pt x="35" y="2"/>
                    <a:pt x="36" y="6"/>
                    <a:pt x="35" y="9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71" y="64"/>
                    <a:pt x="74" y="67"/>
                    <a:pt x="74" y="70"/>
                  </a:cubicBezTo>
                  <a:cubicBezTo>
                    <a:pt x="73" y="73"/>
                    <a:pt x="71" y="76"/>
                    <a:pt x="68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6" name="Freeform 52">
              <a:extLst>
                <a:ext uri="{FF2B5EF4-FFF2-40B4-BE49-F238E27FC236}">
                  <a16:creationId xmlns:a16="http://schemas.microsoft.com/office/drawing/2014/main" id="{368296E1-91C7-0142-92A5-9FC30718B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9" y="491"/>
              <a:ext cx="269" cy="81"/>
            </a:xfrm>
            <a:custGeom>
              <a:avLst/>
              <a:gdLst>
                <a:gd name="T0" fmla="*/ 175 w 182"/>
                <a:gd name="T1" fmla="*/ 55 h 55"/>
                <a:gd name="T2" fmla="*/ 171 w 182"/>
                <a:gd name="T3" fmla="*/ 53 h 55"/>
                <a:gd name="T4" fmla="*/ 94 w 182"/>
                <a:gd name="T5" fmla="*/ 14 h 55"/>
                <a:gd name="T6" fmla="*/ 11 w 182"/>
                <a:gd name="T7" fmla="*/ 41 h 55"/>
                <a:gd name="T8" fmla="*/ 2 w 182"/>
                <a:gd name="T9" fmla="*/ 40 h 55"/>
                <a:gd name="T10" fmla="*/ 3 w 182"/>
                <a:gd name="T11" fmla="*/ 32 h 55"/>
                <a:gd name="T12" fmla="*/ 94 w 182"/>
                <a:gd name="T13" fmla="*/ 2 h 55"/>
                <a:gd name="T14" fmla="*/ 180 w 182"/>
                <a:gd name="T15" fmla="*/ 45 h 55"/>
                <a:gd name="T16" fmla="*/ 179 w 182"/>
                <a:gd name="T17" fmla="*/ 53 h 55"/>
                <a:gd name="T18" fmla="*/ 175 w 182"/>
                <a:gd name="T1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2" h="55">
                  <a:moveTo>
                    <a:pt x="175" y="55"/>
                  </a:moveTo>
                  <a:cubicBezTo>
                    <a:pt x="174" y="55"/>
                    <a:pt x="172" y="54"/>
                    <a:pt x="171" y="53"/>
                  </a:cubicBezTo>
                  <a:cubicBezTo>
                    <a:pt x="151" y="30"/>
                    <a:pt x="124" y="16"/>
                    <a:pt x="94" y="14"/>
                  </a:cubicBezTo>
                  <a:cubicBezTo>
                    <a:pt x="63" y="12"/>
                    <a:pt x="34" y="21"/>
                    <a:pt x="11" y="41"/>
                  </a:cubicBezTo>
                  <a:cubicBezTo>
                    <a:pt x="8" y="43"/>
                    <a:pt x="4" y="43"/>
                    <a:pt x="2" y="40"/>
                  </a:cubicBezTo>
                  <a:cubicBezTo>
                    <a:pt x="0" y="38"/>
                    <a:pt x="0" y="34"/>
                    <a:pt x="3" y="32"/>
                  </a:cubicBezTo>
                  <a:cubicBezTo>
                    <a:pt x="28" y="10"/>
                    <a:pt x="61" y="0"/>
                    <a:pt x="94" y="2"/>
                  </a:cubicBezTo>
                  <a:cubicBezTo>
                    <a:pt x="128" y="4"/>
                    <a:pt x="159" y="20"/>
                    <a:pt x="180" y="45"/>
                  </a:cubicBezTo>
                  <a:cubicBezTo>
                    <a:pt x="182" y="47"/>
                    <a:pt x="182" y="51"/>
                    <a:pt x="179" y="53"/>
                  </a:cubicBezTo>
                  <a:cubicBezTo>
                    <a:pt x="178" y="54"/>
                    <a:pt x="177" y="55"/>
                    <a:pt x="175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7" name="Freeform 53">
              <a:extLst>
                <a:ext uri="{FF2B5EF4-FFF2-40B4-BE49-F238E27FC236}">
                  <a16:creationId xmlns:a16="http://schemas.microsoft.com/office/drawing/2014/main" id="{58A5879A-4845-1A4E-AD7C-5245A7976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8" y="754"/>
              <a:ext cx="108" cy="114"/>
            </a:xfrm>
            <a:custGeom>
              <a:avLst/>
              <a:gdLst>
                <a:gd name="T0" fmla="*/ 7 w 73"/>
                <a:gd name="T1" fmla="*/ 77 h 77"/>
                <a:gd name="T2" fmla="*/ 1 w 73"/>
                <a:gd name="T3" fmla="*/ 72 h 77"/>
                <a:gd name="T4" fmla="*/ 6 w 73"/>
                <a:gd name="T5" fmla="*/ 65 h 77"/>
                <a:gd name="T6" fmla="*/ 58 w 73"/>
                <a:gd name="T7" fmla="*/ 57 h 77"/>
                <a:gd name="T8" fmla="*/ 36 w 73"/>
                <a:gd name="T9" fmla="*/ 9 h 77"/>
                <a:gd name="T10" fmla="*/ 39 w 73"/>
                <a:gd name="T11" fmla="*/ 1 h 77"/>
                <a:gd name="T12" fmla="*/ 47 w 73"/>
                <a:gd name="T13" fmla="*/ 4 h 77"/>
                <a:gd name="T14" fmla="*/ 73 w 73"/>
                <a:gd name="T15" fmla="*/ 60 h 77"/>
                <a:gd name="T16" fmla="*/ 73 w 73"/>
                <a:gd name="T17" fmla="*/ 65 h 77"/>
                <a:gd name="T18" fmla="*/ 68 w 73"/>
                <a:gd name="T19" fmla="*/ 68 h 77"/>
                <a:gd name="T20" fmla="*/ 7 w 73"/>
                <a:gd name="T21" fmla="*/ 77 h 77"/>
                <a:gd name="T22" fmla="*/ 7 w 73"/>
                <a:gd name="T2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77">
                  <a:moveTo>
                    <a:pt x="7" y="77"/>
                  </a:moveTo>
                  <a:cubicBezTo>
                    <a:pt x="4" y="77"/>
                    <a:pt x="1" y="75"/>
                    <a:pt x="1" y="72"/>
                  </a:cubicBezTo>
                  <a:cubicBezTo>
                    <a:pt x="0" y="69"/>
                    <a:pt x="2" y="66"/>
                    <a:pt x="6" y="65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6"/>
                    <a:pt x="36" y="2"/>
                    <a:pt x="39" y="1"/>
                  </a:cubicBezTo>
                  <a:cubicBezTo>
                    <a:pt x="42" y="0"/>
                    <a:pt x="46" y="1"/>
                    <a:pt x="47" y="4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3" y="61"/>
                    <a:pt x="73" y="63"/>
                    <a:pt x="73" y="65"/>
                  </a:cubicBezTo>
                  <a:cubicBezTo>
                    <a:pt x="72" y="67"/>
                    <a:pt x="70" y="68"/>
                    <a:pt x="68" y="68"/>
                  </a:cubicBezTo>
                  <a:cubicBezTo>
                    <a:pt x="7" y="77"/>
                    <a:pt x="7" y="77"/>
                    <a:pt x="7" y="77"/>
                  </a:cubicBezTo>
                  <a:cubicBezTo>
                    <a:pt x="7" y="77"/>
                    <a:pt x="7" y="77"/>
                    <a:pt x="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8" name="Freeform 54">
              <a:extLst>
                <a:ext uri="{FF2B5EF4-FFF2-40B4-BE49-F238E27FC236}">
                  <a16:creationId xmlns:a16="http://schemas.microsoft.com/office/drawing/2014/main" id="{B1F284B8-040C-EA40-B415-8A9522FE8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2" y="612"/>
              <a:ext cx="144" cy="242"/>
            </a:xfrm>
            <a:custGeom>
              <a:avLst/>
              <a:gdLst>
                <a:gd name="T0" fmla="*/ 90 w 97"/>
                <a:gd name="T1" fmla="*/ 164 h 164"/>
                <a:gd name="T2" fmla="*/ 88 w 97"/>
                <a:gd name="T3" fmla="*/ 163 h 164"/>
                <a:gd name="T4" fmla="*/ 17 w 97"/>
                <a:gd name="T5" fmla="*/ 100 h 164"/>
                <a:gd name="T6" fmla="*/ 11 w 97"/>
                <a:gd name="T7" fmla="*/ 4 h 164"/>
                <a:gd name="T8" fmla="*/ 19 w 97"/>
                <a:gd name="T9" fmla="*/ 1 h 164"/>
                <a:gd name="T10" fmla="*/ 22 w 97"/>
                <a:gd name="T11" fmla="*/ 8 h 164"/>
                <a:gd name="T12" fmla="*/ 27 w 97"/>
                <a:gd name="T13" fmla="*/ 94 h 164"/>
                <a:gd name="T14" fmla="*/ 92 w 97"/>
                <a:gd name="T15" fmla="*/ 152 h 164"/>
                <a:gd name="T16" fmla="*/ 96 w 97"/>
                <a:gd name="T17" fmla="*/ 160 h 164"/>
                <a:gd name="T18" fmla="*/ 90 w 97"/>
                <a:gd name="T1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164">
                  <a:moveTo>
                    <a:pt x="90" y="164"/>
                  </a:moveTo>
                  <a:cubicBezTo>
                    <a:pt x="90" y="164"/>
                    <a:pt x="89" y="164"/>
                    <a:pt x="88" y="163"/>
                  </a:cubicBezTo>
                  <a:cubicBezTo>
                    <a:pt x="57" y="152"/>
                    <a:pt x="31" y="130"/>
                    <a:pt x="17" y="100"/>
                  </a:cubicBezTo>
                  <a:cubicBezTo>
                    <a:pt x="2" y="70"/>
                    <a:pt x="0" y="36"/>
                    <a:pt x="11" y="4"/>
                  </a:cubicBezTo>
                  <a:cubicBezTo>
                    <a:pt x="12" y="1"/>
                    <a:pt x="16" y="0"/>
                    <a:pt x="19" y="1"/>
                  </a:cubicBezTo>
                  <a:cubicBezTo>
                    <a:pt x="22" y="2"/>
                    <a:pt x="23" y="5"/>
                    <a:pt x="22" y="8"/>
                  </a:cubicBezTo>
                  <a:cubicBezTo>
                    <a:pt x="12" y="37"/>
                    <a:pt x="14" y="67"/>
                    <a:pt x="27" y="94"/>
                  </a:cubicBezTo>
                  <a:cubicBezTo>
                    <a:pt x="41" y="121"/>
                    <a:pt x="64" y="142"/>
                    <a:pt x="92" y="152"/>
                  </a:cubicBezTo>
                  <a:cubicBezTo>
                    <a:pt x="96" y="153"/>
                    <a:pt x="97" y="157"/>
                    <a:pt x="96" y="160"/>
                  </a:cubicBezTo>
                  <a:cubicBezTo>
                    <a:pt x="95" y="162"/>
                    <a:pt x="93" y="164"/>
                    <a:pt x="90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339" name="Group 81">
            <a:extLst>
              <a:ext uri="{FF2B5EF4-FFF2-40B4-BE49-F238E27FC236}">
                <a16:creationId xmlns:a16="http://schemas.microsoft.com/office/drawing/2014/main" id="{6F0CCB4D-675F-F14F-99D5-2DD46749B80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98612" y="5509828"/>
            <a:ext cx="450851" cy="449782"/>
            <a:chOff x="1370" y="1720"/>
            <a:chExt cx="426" cy="425"/>
          </a:xfrm>
          <a:solidFill>
            <a:schemeClr val="accent1"/>
          </a:solidFill>
        </p:grpSpPr>
        <p:sp>
          <p:nvSpPr>
            <p:cNvPr id="340" name="Freeform 82">
              <a:extLst>
                <a:ext uri="{FF2B5EF4-FFF2-40B4-BE49-F238E27FC236}">
                  <a16:creationId xmlns:a16="http://schemas.microsoft.com/office/drawing/2014/main" id="{AFD37094-822A-F447-8CE7-9F103F960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0" y="1755"/>
              <a:ext cx="426" cy="390"/>
            </a:xfrm>
            <a:custGeom>
              <a:avLst/>
              <a:gdLst>
                <a:gd name="T0" fmla="*/ 282 w 288"/>
                <a:gd name="T1" fmla="*/ 264 h 264"/>
                <a:gd name="T2" fmla="*/ 6 w 288"/>
                <a:gd name="T3" fmla="*/ 264 h 264"/>
                <a:gd name="T4" fmla="*/ 0 w 288"/>
                <a:gd name="T5" fmla="*/ 258 h 264"/>
                <a:gd name="T6" fmla="*/ 0 w 288"/>
                <a:gd name="T7" fmla="*/ 6 h 264"/>
                <a:gd name="T8" fmla="*/ 6 w 288"/>
                <a:gd name="T9" fmla="*/ 0 h 264"/>
                <a:gd name="T10" fmla="*/ 54 w 288"/>
                <a:gd name="T11" fmla="*/ 0 h 264"/>
                <a:gd name="T12" fmla="*/ 60 w 288"/>
                <a:gd name="T13" fmla="*/ 6 h 264"/>
                <a:gd name="T14" fmla="*/ 54 w 288"/>
                <a:gd name="T15" fmla="*/ 12 h 264"/>
                <a:gd name="T16" fmla="*/ 12 w 288"/>
                <a:gd name="T17" fmla="*/ 12 h 264"/>
                <a:gd name="T18" fmla="*/ 12 w 288"/>
                <a:gd name="T19" fmla="*/ 252 h 264"/>
                <a:gd name="T20" fmla="*/ 276 w 288"/>
                <a:gd name="T21" fmla="*/ 252 h 264"/>
                <a:gd name="T22" fmla="*/ 276 w 288"/>
                <a:gd name="T23" fmla="*/ 12 h 264"/>
                <a:gd name="T24" fmla="*/ 234 w 288"/>
                <a:gd name="T25" fmla="*/ 12 h 264"/>
                <a:gd name="T26" fmla="*/ 228 w 288"/>
                <a:gd name="T27" fmla="*/ 6 h 264"/>
                <a:gd name="T28" fmla="*/ 234 w 288"/>
                <a:gd name="T29" fmla="*/ 0 h 264"/>
                <a:gd name="T30" fmla="*/ 282 w 288"/>
                <a:gd name="T31" fmla="*/ 0 h 264"/>
                <a:gd name="T32" fmla="*/ 288 w 288"/>
                <a:gd name="T33" fmla="*/ 6 h 264"/>
                <a:gd name="T34" fmla="*/ 288 w 288"/>
                <a:gd name="T35" fmla="*/ 258 h 264"/>
                <a:gd name="T36" fmla="*/ 282 w 288"/>
                <a:gd name="T37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8" h="264">
                  <a:moveTo>
                    <a:pt x="282" y="264"/>
                  </a:moveTo>
                  <a:cubicBezTo>
                    <a:pt x="6" y="264"/>
                    <a:pt x="6" y="264"/>
                    <a:pt x="6" y="264"/>
                  </a:cubicBezTo>
                  <a:cubicBezTo>
                    <a:pt x="3" y="264"/>
                    <a:pt x="0" y="261"/>
                    <a:pt x="0" y="25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2"/>
                    <a:pt x="60" y="6"/>
                  </a:cubicBezTo>
                  <a:cubicBezTo>
                    <a:pt x="60" y="9"/>
                    <a:pt x="58" y="12"/>
                    <a:pt x="54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252"/>
                    <a:pt x="12" y="252"/>
                    <a:pt x="12" y="252"/>
                  </a:cubicBezTo>
                  <a:cubicBezTo>
                    <a:pt x="276" y="252"/>
                    <a:pt x="276" y="252"/>
                    <a:pt x="276" y="252"/>
                  </a:cubicBezTo>
                  <a:cubicBezTo>
                    <a:pt x="276" y="12"/>
                    <a:pt x="276" y="12"/>
                    <a:pt x="276" y="12"/>
                  </a:cubicBezTo>
                  <a:cubicBezTo>
                    <a:pt x="234" y="12"/>
                    <a:pt x="234" y="12"/>
                    <a:pt x="234" y="12"/>
                  </a:cubicBezTo>
                  <a:cubicBezTo>
                    <a:pt x="231" y="12"/>
                    <a:pt x="228" y="9"/>
                    <a:pt x="228" y="6"/>
                  </a:cubicBezTo>
                  <a:cubicBezTo>
                    <a:pt x="228" y="2"/>
                    <a:pt x="231" y="0"/>
                    <a:pt x="234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6" y="0"/>
                    <a:pt x="288" y="2"/>
                    <a:pt x="288" y="6"/>
                  </a:cubicBezTo>
                  <a:cubicBezTo>
                    <a:pt x="288" y="258"/>
                    <a:pt x="288" y="258"/>
                    <a:pt x="288" y="258"/>
                  </a:cubicBezTo>
                  <a:cubicBezTo>
                    <a:pt x="288" y="261"/>
                    <a:pt x="286" y="264"/>
                    <a:pt x="282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41" name="Freeform 83">
              <a:extLst>
                <a:ext uri="{FF2B5EF4-FFF2-40B4-BE49-F238E27FC236}">
                  <a16:creationId xmlns:a16="http://schemas.microsoft.com/office/drawing/2014/main" id="{3422F472-FD2E-E146-B0EE-B299A1CAE0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1" y="1720"/>
              <a:ext cx="71" cy="89"/>
            </a:xfrm>
            <a:custGeom>
              <a:avLst/>
              <a:gdLst>
                <a:gd name="T0" fmla="*/ 42 w 48"/>
                <a:gd name="T1" fmla="*/ 60 h 60"/>
                <a:gd name="T2" fmla="*/ 6 w 48"/>
                <a:gd name="T3" fmla="*/ 60 h 60"/>
                <a:gd name="T4" fmla="*/ 0 w 48"/>
                <a:gd name="T5" fmla="*/ 54 h 60"/>
                <a:gd name="T6" fmla="*/ 0 w 48"/>
                <a:gd name="T7" fmla="*/ 6 h 60"/>
                <a:gd name="T8" fmla="*/ 6 w 48"/>
                <a:gd name="T9" fmla="*/ 0 h 60"/>
                <a:gd name="T10" fmla="*/ 42 w 48"/>
                <a:gd name="T11" fmla="*/ 0 h 60"/>
                <a:gd name="T12" fmla="*/ 48 w 48"/>
                <a:gd name="T13" fmla="*/ 6 h 60"/>
                <a:gd name="T14" fmla="*/ 48 w 48"/>
                <a:gd name="T15" fmla="*/ 54 h 60"/>
                <a:gd name="T16" fmla="*/ 42 w 48"/>
                <a:gd name="T17" fmla="*/ 60 h 60"/>
                <a:gd name="T18" fmla="*/ 12 w 48"/>
                <a:gd name="T19" fmla="*/ 48 h 60"/>
                <a:gd name="T20" fmla="*/ 36 w 48"/>
                <a:gd name="T21" fmla="*/ 48 h 60"/>
                <a:gd name="T22" fmla="*/ 36 w 48"/>
                <a:gd name="T23" fmla="*/ 12 h 60"/>
                <a:gd name="T24" fmla="*/ 12 w 48"/>
                <a:gd name="T25" fmla="*/ 12 h 60"/>
                <a:gd name="T26" fmla="*/ 12 w 48"/>
                <a:gd name="T27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60">
                  <a:moveTo>
                    <a:pt x="4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2"/>
                    <a:pt x="48" y="6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7"/>
                    <a:pt x="46" y="60"/>
                    <a:pt x="42" y="60"/>
                  </a:cubicBezTo>
                  <a:close/>
                  <a:moveTo>
                    <a:pt x="12" y="48"/>
                  </a:moveTo>
                  <a:cubicBezTo>
                    <a:pt x="36" y="48"/>
                    <a:pt x="36" y="48"/>
                    <a:pt x="36" y="48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42" name="Freeform 84">
              <a:extLst>
                <a:ext uri="{FF2B5EF4-FFF2-40B4-BE49-F238E27FC236}">
                  <a16:creationId xmlns:a16="http://schemas.microsoft.com/office/drawing/2014/main" id="{A5C0B545-2E7A-5941-9C66-99945E3792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4" y="1720"/>
              <a:ext cx="71" cy="89"/>
            </a:xfrm>
            <a:custGeom>
              <a:avLst/>
              <a:gdLst>
                <a:gd name="T0" fmla="*/ 42 w 48"/>
                <a:gd name="T1" fmla="*/ 60 h 60"/>
                <a:gd name="T2" fmla="*/ 6 w 48"/>
                <a:gd name="T3" fmla="*/ 60 h 60"/>
                <a:gd name="T4" fmla="*/ 0 w 48"/>
                <a:gd name="T5" fmla="*/ 54 h 60"/>
                <a:gd name="T6" fmla="*/ 0 w 48"/>
                <a:gd name="T7" fmla="*/ 6 h 60"/>
                <a:gd name="T8" fmla="*/ 6 w 48"/>
                <a:gd name="T9" fmla="*/ 0 h 60"/>
                <a:gd name="T10" fmla="*/ 42 w 48"/>
                <a:gd name="T11" fmla="*/ 0 h 60"/>
                <a:gd name="T12" fmla="*/ 48 w 48"/>
                <a:gd name="T13" fmla="*/ 6 h 60"/>
                <a:gd name="T14" fmla="*/ 48 w 48"/>
                <a:gd name="T15" fmla="*/ 54 h 60"/>
                <a:gd name="T16" fmla="*/ 42 w 48"/>
                <a:gd name="T17" fmla="*/ 60 h 60"/>
                <a:gd name="T18" fmla="*/ 12 w 48"/>
                <a:gd name="T19" fmla="*/ 48 h 60"/>
                <a:gd name="T20" fmla="*/ 36 w 48"/>
                <a:gd name="T21" fmla="*/ 48 h 60"/>
                <a:gd name="T22" fmla="*/ 36 w 48"/>
                <a:gd name="T23" fmla="*/ 12 h 60"/>
                <a:gd name="T24" fmla="*/ 12 w 48"/>
                <a:gd name="T25" fmla="*/ 12 h 60"/>
                <a:gd name="T26" fmla="*/ 12 w 48"/>
                <a:gd name="T27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60">
                  <a:moveTo>
                    <a:pt x="4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2"/>
                    <a:pt x="48" y="6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7"/>
                    <a:pt x="46" y="60"/>
                    <a:pt x="42" y="60"/>
                  </a:cubicBezTo>
                  <a:close/>
                  <a:moveTo>
                    <a:pt x="12" y="48"/>
                  </a:moveTo>
                  <a:cubicBezTo>
                    <a:pt x="36" y="48"/>
                    <a:pt x="36" y="48"/>
                    <a:pt x="36" y="48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43" name="Freeform 85">
              <a:extLst>
                <a:ext uri="{FF2B5EF4-FFF2-40B4-BE49-F238E27FC236}">
                  <a16:creationId xmlns:a16="http://schemas.microsoft.com/office/drawing/2014/main" id="{374CD6E2-C0BA-8E40-A449-820C4406F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5" y="1755"/>
              <a:ext cx="177" cy="18"/>
            </a:xfrm>
            <a:custGeom>
              <a:avLst/>
              <a:gdLst>
                <a:gd name="T0" fmla="*/ 114 w 120"/>
                <a:gd name="T1" fmla="*/ 12 h 12"/>
                <a:gd name="T2" fmla="*/ 6 w 120"/>
                <a:gd name="T3" fmla="*/ 12 h 12"/>
                <a:gd name="T4" fmla="*/ 0 w 120"/>
                <a:gd name="T5" fmla="*/ 6 h 12"/>
                <a:gd name="T6" fmla="*/ 6 w 120"/>
                <a:gd name="T7" fmla="*/ 0 h 12"/>
                <a:gd name="T8" fmla="*/ 114 w 120"/>
                <a:gd name="T9" fmla="*/ 0 h 12"/>
                <a:gd name="T10" fmla="*/ 120 w 120"/>
                <a:gd name="T11" fmla="*/ 6 h 12"/>
                <a:gd name="T12" fmla="*/ 114 w 12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2">
                  <a:moveTo>
                    <a:pt x="11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8" y="0"/>
                    <a:pt x="120" y="2"/>
                    <a:pt x="120" y="6"/>
                  </a:cubicBezTo>
                  <a:cubicBezTo>
                    <a:pt x="120" y="9"/>
                    <a:pt x="118" y="12"/>
                    <a:pt x="11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44" name="Freeform 86">
              <a:extLst>
                <a:ext uri="{FF2B5EF4-FFF2-40B4-BE49-F238E27FC236}">
                  <a16:creationId xmlns:a16="http://schemas.microsoft.com/office/drawing/2014/main" id="{5650B1E9-10A3-734D-9AC1-8B333A356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0" y="1844"/>
              <a:ext cx="426" cy="18"/>
            </a:xfrm>
            <a:custGeom>
              <a:avLst/>
              <a:gdLst>
                <a:gd name="T0" fmla="*/ 282 w 288"/>
                <a:gd name="T1" fmla="*/ 12 h 12"/>
                <a:gd name="T2" fmla="*/ 6 w 288"/>
                <a:gd name="T3" fmla="*/ 12 h 12"/>
                <a:gd name="T4" fmla="*/ 0 w 288"/>
                <a:gd name="T5" fmla="*/ 6 h 12"/>
                <a:gd name="T6" fmla="*/ 6 w 288"/>
                <a:gd name="T7" fmla="*/ 0 h 12"/>
                <a:gd name="T8" fmla="*/ 282 w 288"/>
                <a:gd name="T9" fmla="*/ 0 h 12"/>
                <a:gd name="T10" fmla="*/ 288 w 288"/>
                <a:gd name="T11" fmla="*/ 6 h 12"/>
                <a:gd name="T12" fmla="*/ 282 w 28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2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6" y="0"/>
                    <a:pt x="288" y="2"/>
                    <a:pt x="288" y="6"/>
                  </a:cubicBezTo>
                  <a:cubicBezTo>
                    <a:pt x="288" y="9"/>
                    <a:pt x="286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45" name="Freeform 87">
              <a:extLst>
                <a:ext uri="{FF2B5EF4-FFF2-40B4-BE49-F238E27FC236}">
                  <a16:creationId xmlns:a16="http://schemas.microsoft.com/office/drawing/2014/main" id="{4B7887F8-0B63-E948-966D-617614E80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7" y="1879"/>
              <a:ext cx="18" cy="231"/>
            </a:xfrm>
            <a:custGeom>
              <a:avLst/>
              <a:gdLst>
                <a:gd name="T0" fmla="*/ 6 w 12"/>
                <a:gd name="T1" fmla="*/ 156 h 156"/>
                <a:gd name="T2" fmla="*/ 0 w 12"/>
                <a:gd name="T3" fmla="*/ 150 h 156"/>
                <a:gd name="T4" fmla="*/ 0 w 12"/>
                <a:gd name="T5" fmla="*/ 6 h 156"/>
                <a:gd name="T6" fmla="*/ 6 w 12"/>
                <a:gd name="T7" fmla="*/ 0 h 156"/>
                <a:gd name="T8" fmla="*/ 12 w 12"/>
                <a:gd name="T9" fmla="*/ 6 h 156"/>
                <a:gd name="T10" fmla="*/ 12 w 12"/>
                <a:gd name="T11" fmla="*/ 150 h 156"/>
                <a:gd name="T12" fmla="*/ 6 w 12"/>
                <a:gd name="T1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6">
                  <a:moveTo>
                    <a:pt x="6" y="156"/>
                  </a:moveTo>
                  <a:cubicBezTo>
                    <a:pt x="3" y="156"/>
                    <a:pt x="0" y="153"/>
                    <a:pt x="0" y="15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2" y="153"/>
                    <a:pt x="10" y="156"/>
                    <a:pt x="6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46" name="Freeform 88">
              <a:extLst>
                <a:ext uri="{FF2B5EF4-FFF2-40B4-BE49-F238E27FC236}">
                  <a16:creationId xmlns:a16="http://schemas.microsoft.com/office/drawing/2014/main" id="{ABE6E62F-E613-A74D-B3A8-299734AD8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5" y="1879"/>
              <a:ext cx="18" cy="231"/>
            </a:xfrm>
            <a:custGeom>
              <a:avLst/>
              <a:gdLst>
                <a:gd name="T0" fmla="*/ 6 w 12"/>
                <a:gd name="T1" fmla="*/ 156 h 156"/>
                <a:gd name="T2" fmla="*/ 0 w 12"/>
                <a:gd name="T3" fmla="*/ 150 h 156"/>
                <a:gd name="T4" fmla="*/ 0 w 12"/>
                <a:gd name="T5" fmla="*/ 6 h 156"/>
                <a:gd name="T6" fmla="*/ 6 w 12"/>
                <a:gd name="T7" fmla="*/ 0 h 156"/>
                <a:gd name="T8" fmla="*/ 12 w 12"/>
                <a:gd name="T9" fmla="*/ 6 h 156"/>
                <a:gd name="T10" fmla="*/ 12 w 12"/>
                <a:gd name="T11" fmla="*/ 150 h 156"/>
                <a:gd name="T12" fmla="*/ 6 w 12"/>
                <a:gd name="T1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6">
                  <a:moveTo>
                    <a:pt x="6" y="156"/>
                  </a:moveTo>
                  <a:cubicBezTo>
                    <a:pt x="3" y="156"/>
                    <a:pt x="0" y="153"/>
                    <a:pt x="0" y="15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2" y="153"/>
                    <a:pt x="10" y="156"/>
                    <a:pt x="6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47" name="Freeform 89">
              <a:extLst>
                <a:ext uri="{FF2B5EF4-FFF2-40B4-BE49-F238E27FC236}">
                  <a16:creationId xmlns:a16="http://schemas.microsoft.com/office/drawing/2014/main" id="{695E4311-FAD6-9945-AF11-C24EB5180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4" y="1879"/>
              <a:ext cx="18" cy="231"/>
            </a:xfrm>
            <a:custGeom>
              <a:avLst/>
              <a:gdLst>
                <a:gd name="T0" fmla="*/ 6 w 12"/>
                <a:gd name="T1" fmla="*/ 156 h 156"/>
                <a:gd name="T2" fmla="*/ 0 w 12"/>
                <a:gd name="T3" fmla="*/ 150 h 156"/>
                <a:gd name="T4" fmla="*/ 0 w 12"/>
                <a:gd name="T5" fmla="*/ 6 h 156"/>
                <a:gd name="T6" fmla="*/ 6 w 12"/>
                <a:gd name="T7" fmla="*/ 0 h 156"/>
                <a:gd name="T8" fmla="*/ 12 w 12"/>
                <a:gd name="T9" fmla="*/ 6 h 156"/>
                <a:gd name="T10" fmla="*/ 12 w 12"/>
                <a:gd name="T11" fmla="*/ 150 h 156"/>
                <a:gd name="T12" fmla="*/ 6 w 12"/>
                <a:gd name="T1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6">
                  <a:moveTo>
                    <a:pt x="6" y="156"/>
                  </a:moveTo>
                  <a:cubicBezTo>
                    <a:pt x="3" y="156"/>
                    <a:pt x="0" y="153"/>
                    <a:pt x="0" y="15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2" y="153"/>
                    <a:pt x="10" y="156"/>
                    <a:pt x="6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48" name="Freeform 90">
              <a:extLst>
                <a:ext uri="{FF2B5EF4-FFF2-40B4-BE49-F238E27FC236}">
                  <a16:creationId xmlns:a16="http://schemas.microsoft.com/office/drawing/2014/main" id="{F6332ED2-95E6-314D-B133-3718ED3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" y="1915"/>
              <a:ext cx="355" cy="18"/>
            </a:xfrm>
            <a:custGeom>
              <a:avLst/>
              <a:gdLst>
                <a:gd name="T0" fmla="*/ 234 w 240"/>
                <a:gd name="T1" fmla="*/ 12 h 12"/>
                <a:gd name="T2" fmla="*/ 6 w 240"/>
                <a:gd name="T3" fmla="*/ 12 h 12"/>
                <a:gd name="T4" fmla="*/ 0 w 240"/>
                <a:gd name="T5" fmla="*/ 6 h 12"/>
                <a:gd name="T6" fmla="*/ 6 w 240"/>
                <a:gd name="T7" fmla="*/ 0 h 12"/>
                <a:gd name="T8" fmla="*/ 234 w 240"/>
                <a:gd name="T9" fmla="*/ 0 h 12"/>
                <a:gd name="T10" fmla="*/ 240 w 240"/>
                <a:gd name="T11" fmla="*/ 6 h 12"/>
                <a:gd name="T12" fmla="*/ 234 w 24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2">
                  <a:moveTo>
                    <a:pt x="23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8" y="0"/>
                    <a:pt x="240" y="2"/>
                    <a:pt x="240" y="6"/>
                  </a:cubicBezTo>
                  <a:cubicBezTo>
                    <a:pt x="240" y="9"/>
                    <a:pt x="238" y="12"/>
                    <a:pt x="23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49" name="Freeform 91">
              <a:extLst>
                <a:ext uri="{FF2B5EF4-FFF2-40B4-BE49-F238E27FC236}">
                  <a16:creationId xmlns:a16="http://schemas.microsoft.com/office/drawing/2014/main" id="{6A20710A-A127-3045-90AC-4BEF3E718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" y="1986"/>
              <a:ext cx="355" cy="17"/>
            </a:xfrm>
            <a:custGeom>
              <a:avLst/>
              <a:gdLst>
                <a:gd name="T0" fmla="*/ 234 w 240"/>
                <a:gd name="T1" fmla="*/ 12 h 12"/>
                <a:gd name="T2" fmla="*/ 6 w 240"/>
                <a:gd name="T3" fmla="*/ 12 h 12"/>
                <a:gd name="T4" fmla="*/ 0 w 240"/>
                <a:gd name="T5" fmla="*/ 6 h 12"/>
                <a:gd name="T6" fmla="*/ 6 w 240"/>
                <a:gd name="T7" fmla="*/ 0 h 12"/>
                <a:gd name="T8" fmla="*/ 234 w 240"/>
                <a:gd name="T9" fmla="*/ 0 h 12"/>
                <a:gd name="T10" fmla="*/ 240 w 240"/>
                <a:gd name="T11" fmla="*/ 6 h 12"/>
                <a:gd name="T12" fmla="*/ 234 w 24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2">
                  <a:moveTo>
                    <a:pt x="23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8" y="0"/>
                    <a:pt x="240" y="2"/>
                    <a:pt x="240" y="6"/>
                  </a:cubicBezTo>
                  <a:cubicBezTo>
                    <a:pt x="240" y="9"/>
                    <a:pt x="238" y="12"/>
                    <a:pt x="23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50" name="Freeform 92">
              <a:extLst>
                <a:ext uri="{FF2B5EF4-FFF2-40B4-BE49-F238E27FC236}">
                  <a16:creationId xmlns:a16="http://schemas.microsoft.com/office/drawing/2014/main" id="{D7659633-77CA-5343-AA5A-F95F88663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" y="2057"/>
              <a:ext cx="355" cy="17"/>
            </a:xfrm>
            <a:custGeom>
              <a:avLst/>
              <a:gdLst>
                <a:gd name="T0" fmla="*/ 234 w 240"/>
                <a:gd name="T1" fmla="*/ 12 h 12"/>
                <a:gd name="T2" fmla="*/ 6 w 240"/>
                <a:gd name="T3" fmla="*/ 12 h 12"/>
                <a:gd name="T4" fmla="*/ 0 w 240"/>
                <a:gd name="T5" fmla="*/ 6 h 12"/>
                <a:gd name="T6" fmla="*/ 6 w 240"/>
                <a:gd name="T7" fmla="*/ 0 h 12"/>
                <a:gd name="T8" fmla="*/ 234 w 240"/>
                <a:gd name="T9" fmla="*/ 0 h 12"/>
                <a:gd name="T10" fmla="*/ 240 w 240"/>
                <a:gd name="T11" fmla="*/ 6 h 12"/>
                <a:gd name="T12" fmla="*/ 234 w 24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2">
                  <a:moveTo>
                    <a:pt x="23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8" y="0"/>
                    <a:pt x="240" y="2"/>
                    <a:pt x="240" y="6"/>
                  </a:cubicBezTo>
                  <a:cubicBezTo>
                    <a:pt x="240" y="9"/>
                    <a:pt x="238" y="12"/>
                    <a:pt x="23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</p:grpSp>
      <p:sp>
        <p:nvSpPr>
          <p:cNvPr id="351" name="Freeform 144">
            <a:extLst>
              <a:ext uri="{FF2B5EF4-FFF2-40B4-BE49-F238E27FC236}">
                <a16:creationId xmlns:a16="http://schemas.microsoft.com/office/drawing/2014/main" id="{887C956D-5C6A-EF41-B68E-293B826857D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2171887" y="1915146"/>
            <a:ext cx="274440" cy="529622"/>
          </a:xfrm>
          <a:custGeom>
            <a:avLst/>
            <a:gdLst>
              <a:gd name="T0" fmla="*/ 116 w 154"/>
              <a:gd name="T1" fmla="*/ 167 h 297"/>
              <a:gd name="T2" fmla="*/ 83 w 154"/>
              <a:gd name="T3" fmla="*/ 119 h 297"/>
              <a:gd name="T4" fmla="*/ 83 w 154"/>
              <a:gd name="T5" fmla="*/ 18 h 297"/>
              <a:gd name="T6" fmla="*/ 83 w 154"/>
              <a:gd name="T7" fmla="*/ 17 h 297"/>
              <a:gd name="T8" fmla="*/ 83 w 154"/>
              <a:gd name="T9" fmla="*/ 17 h 297"/>
              <a:gd name="T10" fmla="*/ 109 w 154"/>
              <a:gd name="T11" fmla="*/ 34 h 297"/>
              <a:gd name="T12" fmla="*/ 118 w 154"/>
              <a:gd name="T13" fmla="*/ 33 h 297"/>
              <a:gd name="T14" fmla="*/ 119 w 154"/>
              <a:gd name="T15" fmla="*/ 30 h 297"/>
              <a:gd name="T16" fmla="*/ 116 w 154"/>
              <a:gd name="T17" fmla="*/ 25 h 297"/>
              <a:gd name="T18" fmla="*/ 80 w 154"/>
              <a:gd name="T19" fmla="*/ 1 h 297"/>
              <a:gd name="T20" fmla="*/ 80 w 154"/>
              <a:gd name="T21" fmla="*/ 1 h 297"/>
              <a:gd name="T22" fmla="*/ 80 w 154"/>
              <a:gd name="T23" fmla="*/ 1 h 297"/>
              <a:gd name="T24" fmla="*/ 80 w 154"/>
              <a:gd name="T25" fmla="*/ 1 h 297"/>
              <a:gd name="T26" fmla="*/ 79 w 154"/>
              <a:gd name="T27" fmla="*/ 0 h 297"/>
              <a:gd name="T28" fmla="*/ 79 w 154"/>
              <a:gd name="T29" fmla="*/ 0 h 297"/>
              <a:gd name="T30" fmla="*/ 77 w 154"/>
              <a:gd name="T31" fmla="*/ 0 h 297"/>
              <a:gd name="T32" fmla="*/ 77 w 154"/>
              <a:gd name="T33" fmla="*/ 0 h 297"/>
              <a:gd name="T34" fmla="*/ 76 w 154"/>
              <a:gd name="T35" fmla="*/ 0 h 297"/>
              <a:gd name="T36" fmla="*/ 75 w 154"/>
              <a:gd name="T37" fmla="*/ 0 h 297"/>
              <a:gd name="T38" fmla="*/ 74 w 154"/>
              <a:gd name="T39" fmla="*/ 1 h 297"/>
              <a:gd name="T40" fmla="*/ 74 w 154"/>
              <a:gd name="T41" fmla="*/ 1 h 297"/>
              <a:gd name="T42" fmla="*/ 74 w 154"/>
              <a:gd name="T43" fmla="*/ 1 h 297"/>
              <a:gd name="T44" fmla="*/ 74 w 154"/>
              <a:gd name="T45" fmla="*/ 1 h 297"/>
              <a:gd name="T46" fmla="*/ 38 w 154"/>
              <a:gd name="T47" fmla="*/ 25 h 297"/>
              <a:gd name="T48" fmla="*/ 37 w 154"/>
              <a:gd name="T49" fmla="*/ 33 h 297"/>
              <a:gd name="T50" fmla="*/ 45 w 154"/>
              <a:gd name="T51" fmla="*/ 34 h 297"/>
              <a:gd name="T52" fmla="*/ 71 w 154"/>
              <a:gd name="T53" fmla="*/ 17 h 297"/>
              <a:gd name="T54" fmla="*/ 71 w 154"/>
              <a:gd name="T55" fmla="*/ 17 h 297"/>
              <a:gd name="T56" fmla="*/ 71 w 154"/>
              <a:gd name="T57" fmla="*/ 18 h 297"/>
              <a:gd name="T58" fmla="*/ 71 w 154"/>
              <a:gd name="T59" fmla="*/ 119 h 297"/>
              <a:gd name="T60" fmla="*/ 38 w 154"/>
              <a:gd name="T61" fmla="*/ 167 h 297"/>
              <a:gd name="T62" fmla="*/ 0 w 154"/>
              <a:gd name="T63" fmla="*/ 226 h 297"/>
              <a:gd name="T64" fmla="*/ 0 w 154"/>
              <a:gd name="T65" fmla="*/ 255 h 297"/>
              <a:gd name="T66" fmla="*/ 0 w 154"/>
              <a:gd name="T67" fmla="*/ 280 h 297"/>
              <a:gd name="T68" fmla="*/ 0 w 154"/>
              <a:gd name="T69" fmla="*/ 291 h 297"/>
              <a:gd name="T70" fmla="*/ 6 w 154"/>
              <a:gd name="T71" fmla="*/ 297 h 297"/>
              <a:gd name="T72" fmla="*/ 12 w 154"/>
              <a:gd name="T73" fmla="*/ 291 h 297"/>
              <a:gd name="T74" fmla="*/ 12 w 154"/>
              <a:gd name="T75" fmla="*/ 280 h 297"/>
              <a:gd name="T76" fmla="*/ 12 w 154"/>
              <a:gd name="T77" fmla="*/ 280 h 297"/>
              <a:gd name="T78" fmla="*/ 12 w 154"/>
              <a:gd name="T79" fmla="*/ 226 h 297"/>
              <a:gd name="T80" fmla="*/ 45 w 154"/>
              <a:gd name="T81" fmla="*/ 177 h 297"/>
              <a:gd name="T82" fmla="*/ 77 w 154"/>
              <a:gd name="T83" fmla="*/ 146 h 297"/>
              <a:gd name="T84" fmla="*/ 109 w 154"/>
              <a:gd name="T85" fmla="*/ 177 h 297"/>
              <a:gd name="T86" fmla="*/ 142 w 154"/>
              <a:gd name="T87" fmla="*/ 226 h 297"/>
              <a:gd name="T88" fmla="*/ 142 w 154"/>
              <a:gd name="T89" fmla="*/ 280 h 297"/>
              <a:gd name="T90" fmla="*/ 142 w 154"/>
              <a:gd name="T91" fmla="*/ 280 h 297"/>
              <a:gd name="T92" fmla="*/ 142 w 154"/>
              <a:gd name="T93" fmla="*/ 291 h 297"/>
              <a:gd name="T94" fmla="*/ 148 w 154"/>
              <a:gd name="T95" fmla="*/ 297 h 297"/>
              <a:gd name="T96" fmla="*/ 154 w 154"/>
              <a:gd name="T97" fmla="*/ 291 h 297"/>
              <a:gd name="T98" fmla="*/ 154 w 154"/>
              <a:gd name="T99" fmla="*/ 280 h 297"/>
              <a:gd name="T100" fmla="*/ 154 w 154"/>
              <a:gd name="T101" fmla="*/ 255 h 297"/>
              <a:gd name="T102" fmla="*/ 154 w 154"/>
              <a:gd name="T103" fmla="*/ 226 h 297"/>
              <a:gd name="T104" fmla="*/ 116 w 154"/>
              <a:gd name="T105" fmla="*/ 167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54" h="297">
                <a:moveTo>
                  <a:pt x="116" y="167"/>
                </a:moveTo>
                <a:cubicBezTo>
                  <a:pt x="98" y="156"/>
                  <a:pt x="83" y="146"/>
                  <a:pt x="83" y="119"/>
                </a:cubicBezTo>
                <a:cubicBezTo>
                  <a:pt x="83" y="18"/>
                  <a:pt x="83" y="18"/>
                  <a:pt x="83" y="18"/>
                </a:cubicBezTo>
                <a:cubicBezTo>
                  <a:pt x="83" y="18"/>
                  <a:pt x="83" y="17"/>
                  <a:pt x="83" y="17"/>
                </a:cubicBezTo>
                <a:cubicBezTo>
                  <a:pt x="83" y="17"/>
                  <a:pt x="83" y="17"/>
                  <a:pt x="83" y="17"/>
                </a:cubicBezTo>
                <a:cubicBezTo>
                  <a:pt x="109" y="34"/>
                  <a:pt x="109" y="34"/>
                  <a:pt x="109" y="34"/>
                </a:cubicBezTo>
                <a:cubicBezTo>
                  <a:pt x="112" y="36"/>
                  <a:pt x="116" y="36"/>
                  <a:pt x="118" y="33"/>
                </a:cubicBezTo>
                <a:cubicBezTo>
                  <a:pt x="118" y="32"/>
                  <a:pt x="119" y="31"/>
                  <a:pt x="119" y="30"/>
                </a:cubicBezTo>
                <a:cubicBezTo>
                  <a:pt x="119" y="28"/>
                  <a:pt x="118" y="26"/>
                  <a:pt x="116" y="25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79" y="0"/>
                  <a:pt x="79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78" y="0"/>
                  <a:pt x="78" y="0"/>
                  <a:pt x="77" y="0"/>
                </a:cubicBezTo>
                <a:cubicBezTo>
                  <a:pt x="77" y="0"/>
                  <a:pt x="77" y="0"/>
                  <a:pt x="77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75" y="0"/>
                  <a:pt x="74" y="1"/>
                  <a:pt x="74" y="1"/>
                </a:cubicBezTo>
                <a:cubicBezTo>
                  <a:pt x="74" y="1"/>
                  <a:pt x="74" y="1"/>
                  <a:pt x="74" y="1"/>
                </a:cubicBezTo>
                <a:cubicBezTo>
                  <a:pt x="74" y="1"/>
                  <a:pt x="74" y="1"/>
                  <a:pt x="74" y="1"/>
                </a:cubicBezTo>
                <a:cubicBezTo>
                  <a:pt x="74" y="1"/>
                  <a:pt x="74" y="1"/>
                  <a:pt x="74" y="1"/>
                </a:cubicBezTo>
                <a:cubicBezTo>
                  <a:pt x="38" y="25"/>
                  <a:pt x="38" y="25"/>
                  <a:pt x="38" y="25"/>
                </a:cubicBezTo>
                <a:cubicBezTo>
                  <a:pt x="35" y="26"/>
                  <a:pt x="35" y="30"/>
                  <a:pt x="37" y="33"/>
                </a:cubicBezTo>
                <a:cubicBezTo>
                  <a:pt x="38" y="36"/>
                  <a:pt x="42" y="36"/>
                  <a:pt x="45" y="34"/>
                </a:cubicBezTo>
                <a:cubicBezTo>
                  <a:pt x="71" y="17"/>
                  <a:pt x="71" y="17"/>
                  <a:pt x="71" y="17"/>
                </a:cubicBezTo>
                <a:cubicBezTo>
                  <a:pt x="71" y="17"/>
                  <a:pt x="71" y="17"/>
                  <a:pt x="71" y="17"/>
                </a:cubicBezTo>
                <a:cubicBezTo>
                  <a:pt x="71" y="17"/>
                  <a:pt x="71" y="18"/>
                  <a:pt x="71" y="18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71" y="146"/>
                  <a:pt x="56" y="156"/>
                  <a:pt x="38" y="167"/>
                </a:cubicBezTo>
                <a:cubicBezTo>
                  <a:pt x="20" y="179"/>
                  <a:pt x="0" y="193"/>
                  <a:pt x="0" y="226"/>
                </a:cubicBezTo>
                <a:cubicBezTo>
                  <a:pt x="0" y="255"/>
                  <a:pt x="0" y="255"/>
                  <a:pt x="0" y="255"/>
                </a:cubicBezTo>
                <a:cubicBezTo>
                  <a:pt x="0" y="280"/>
                  <a:pt x="0" y="280"/>
                  <a:pt x="0" y="280"/>
                </a:cubicBezTo>
                <a:cubicBezTo>
                  <a:pt x="0" y="291"/>
                  <a:pt x="0" y="291"/>
                  <a:pt x="0" y="291"/>
                </a:cubicBezTo>
                <a:cubicBezTo>
                  <a:pt x="0" y="294"/>
                  <a:pt x="3" y="297"/>
                  <a:pt x="6" y="297"/>
                </a:cubicBezTo>
                <a:cubicBezTo>
                  <a:pt x="9" y="297"/>
                  <a:pt x="12" y="294"/>
                  <a:pt x="12" y="291"/>
                </a:cubicBezTo>
                <a:cubicBezTo>
                  <a:pt x="12" y="280"/>
                  <a:pt x="12" y="280"/>
                  <a:pt x="12" y="280"/>
                </a:cubicBezTo>
                <a:cubicBezTo>
                  <a:pt x="12" y="280"/>
                  <a:pt x="12" y="280"/>
                  <a:pt x="12" y="280"/>
                </a:cubicBezTo>
                <a:cubicBezTo>
                  <a:pt x="12" y="226"/>
                  <a:pt x="12" y="226"/>
                  <a:pt x="12" y="226"/>
                </a:cubicBezTo>
                <a:cubicBezTo>
                  <a:pt x="12" y="199"/>
                  <a:pt x="27" y="189"/>
                  <a:pt x="45" y="177"/>
                </a:cubicBezTo>
                <a:cubicBezTo>
                  <a:pt x="57" y="169"/>
                  <a:pt x="70" y="161"/>
                  <a:pt x="77" y="146"/>
                </a:cubicBezTo>
                <a:cubicBezTo>
                  <a:pt x="84" y="161"/>
                  <a:pt x="97" y="169"/>
                  <a:pt x="109" y="177"/>
                </a:cubicBezTo>
                <a:cubicBezTo>
                  <a:pt x="127" y="189"/>
                  <a:pt x="142" y="199"/>
                  <a:pt x="142" y="226"/>
                </a:cubicBezTo>
                <a:cubicBezTo>
                  <a:pt x="142" y="280"/>
                  <a:pt x="142" y="280"/>
                  <a:pt x="142" y="280"/>
                </a:cubicBezTo>
                <a:cubicBezTo>
                  <a:pt x="142" y="280"/>
                  <a:pt x="142" y="280"/>
                  <a:pt x="142" y="280"/>
                </a:cubicBezTo>
                <a:cubicBezTo>
                  <a:pt x="142" y="291"/>
                  <a:pt x="142" y="291"/>
                  <a:pt x="142" y="291"/>
                </a:cubicBezTo>
                <a:cubicBezTo>
                  <a:pt x="142" y="294"/>
                  <a:pt x="145" y="297"/>
                  <a:pt x="148" y="297"/>
                </a:cubicBezTo>
                <a:cubicBezTo>
                  <a:pt x="152" y="297"/>
                  <a:pt x="154" y="294"/>
                  <a:pt x="154" y="291"/>
                </a:cubicBezTo>
                <a:cubicBezTo>
                  <a:pt x="154" y="280"/>
                  <a:pt x="154" y="280"/>
                  <a:pt x="154" y="280"/>
                </a:cubicBezTo>
                <a:cubicBezTo>
                  <a:pt x="154" y="255"/>
                  <a:pt x="154" y="255"/>
                  <a:pt x="154" y="255"/>
                </a:cubicBezTo>
                <a:cubicBezTo>
                  <a:pt x="154" y="226"/>
                  <a:pt x="154" y="226"/>
                  <a:pt x="154" y="226"/>
                </a:cubicBezTo>
                <a:cubicBezTo>
                  <a:pt x="154" y="193"/>
                  <a:pt x="134" y="179"/>
                  <a:pt x="116" y="16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+mj-lt"/>
            </a:endParaRPr>
          </a:p>
        </p:txBody>
      </p: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93CF84E6-DB80-C040-8D2B-6B117435B35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32640" y="1933804"/>
            <a:ext cx="491102" cy="492306"/>
            <a:chOff x="1378" y="455"/>
            <a:chExt cx="408" cy="409"/>
          </a:xfrm>
          <a:solidFill>
            <a:schemeClr val="accent1"/>
          </a:solidFill>
        </p:grpSpPr>
        <p:sp>
          <p:nvSpPr>
            <p:cNvPr id="353" name="Freeform 10">
              <a:extLst>
                <a:ext uri="{FF2B5EF4-FFF2-40B4-BE49-F238E27FC236}">
                  <a16:creationId xmlns:a16="http://schemas.microsoft.com/office/drawing/2014/main" id="{19E0843A-545A-5E44-8AF6-E92D9679B4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2" y="489"/>
              <a:ext cx="340" cy="341"/>
            </a:xfrm>
            <a:custGeom>
              <a:avLst/>
              <a:gdLst>
                <a:gd name="T0" fmla="*/ 115 w 230"/>
                <a:gd name="T1" fmla="*/ 230 h 230"/>
                <a:gd name="T2" fmla="*/ 0 w 230"/>
                <a:gd name="T3" fmla="*/ 115 h 230"/>
                <a:gd name="T4" fmla="*/ 115 w 230"/>
                <a:gd name="T5" fmla="*/ 0 h 230"/>
                <a:gd name="T6" fmla="*/ 230 w 230"/>
                <a:gd name="T7" fmla="*/ 115 h 230"/>
                <a:gd name="T8" fmla="*/ 115 w 230"/>
                <a:gd name="T9" fmla="*/ 230 h 230"/>
                <a:gd name="T10" fmla="*/ 115 w 230"/>
                <a:gd name="T11" fmla="*/ 12 h 230"/>
                <a:gd name="T12" fmla="*/ 12 w 230"/>
                <a:gd name="T13" fmla="*/ 115 h 230"/>
                <a:gd name="T14" fmla="*/ 115 w 230"/>
                <a:gd name="T15" fmla="*/ 218 h 230"/>
                <a:gd name="T16" fmla="*/ 218 w 230"/>
                <a:gd name="T17" fmla="*/ 115 h 230"/>
                <a:gd name="T18" fmla="*/ 115 w 230"/>
                <a:gd name="T19" fmla="*/ 12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0" h="230">
                  <a:moveTo>
                    <a:pt x="115" y="230"/>
                  </a:moveTo>
                  <a:cubicBezTo>
                    <a:pt x="52" y="230"/>
                    <a:pt x="0" y="178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0" y="51"/>
                    <a:pt x="230" y="115"/>
                  </a:cubicBezTo>
                  <a:cubicBezTo>
                    <a:pt x="230" y="178"/>
                    <a:pt x="179" y="230"/>
                    <a:pt x="115" y="230"/>
                  </a:cubicBezTo>
                  <a:close/>
                  <a:moveTo>
                    <a:pt x="115" y="12"/>
                  </a:moveTo>
                  <a:cubicBezTo>
                    <a:pt x="59" y="12"/>
                    <a:pt x="12" y="58"/>
                    <a:pt x="12" y="115"/>
                  </a:cubicBezTo>
                  <a:cubicBezTo>
                    <a:pt x="12" y="172"/>
                    <a:pt x="59" y="218"/>
                    <a:pt x="115" y="218"/>
                  </a:cubicBezTo>
                  <a:cubicBezTo>
                    <a:pt x="172" y="218"/>
                    <a:pt x="218" y="172"/>
                    <a:pt x="218" y="115"/>
                  </a:cubicBezTo>
                  <a:cubicBezTo>
                    <a:pt x="218" y="58"/>
                    <a:pt x="172" y="12"/>
                    <a:pt x="1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4" name="Freeform 11">
              <a:extLst>
                <a:ext uri="{FF2B5EF4-FFF2-40B4-BE49-F238E27FC236}">
                  <a16:creationId xmlns:a16="http://schemas.microsoft.com/office/drawing/2014/main" id="{E215F30D-61AD-A146-85D1-7B02FC0B25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8" y="574"/>
              <a:ext cx="170" cy="170"/>
            </a:xfrm>
            <a:custGeom>
              <a:avLst/>
              <a:gdLst>
                <a:gd name="T0" fmla="*/ 57 w 115"/>
                <a:gd name="T1" fmla="*/ 115 h 115"/>
                <a:gd name="T2" fmla="*/ 0 w 115"/>
                <a:gd name="T3" fmla="*/ 58 h 115"/>
                <a:gd name="T4" fmla="*/ 57 w 115"/>
                <a:gd name="T5" fmla="*/ 0 h 115"/>
                <a:gd name="T6" fmla="*/ 115 w 115"/>
                <a:gd name="T7" fmla="*/ 58 h 115"/>
                <a:gd name="T8" fmla="*/ 57 w 115"/>
                <a:gd name="T9" fmla="*/ 115 h 115"/>
                <a:gd name="T10" fmla="*/ 57 w 115"/>
                <a:gd name="T11" fmla="*/ 12 h 115"/>
                <a:gd name="T12" fmla="*/ 12 w 115"/>
                <a:gd name="T13" fmla="*/ 58 h 115"/>
                <a:gd name="T14" fmla="*/ 57 w 115"/>
                <a:gd name="T15" fmla="*/ 103 h 115"/>
                <a:gd name="T16" fmla="*/ 103 w 115"/>
                <a:gd name="T17" fmla="*/ 58 h 115"/>
                <a:gd name="T18" fmla="*/ 57 w 115"/>
                <a:gd name="T19" fmla="*/ 1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115">
                  <a:moveTo>
                    <a:pt x="57" y="115"/>
                  </a:moveTo>
                  <a:cubicBezTo>
                    <a:pt x="26" y="115"/>
                    <a:pt x="0" y="90"/>
                    <a:pt x="0" y="58"/>
                  </a:cubicBezTo>
                  <a:cubicBezTo>
                    <a:pt x="0" y="26"/>
                    <a:pt x="26" y="0"/>
                    <a:pt x="57" y="0"/>
                  </a:cubicBezTo>
                  <a:cubicBezTo>
                    <a:pt x="89" y="0"/>
                    <a:pt x="115" y="26"/>
                    <a:pt x="115" y="58"/>
                  </a:cubicBezTo>
                  <a:cubicBezTo>
                    <a:pt x="115" y="90"/>
                    <a:pt x="89" y="115"/>
                    <a:pt x="57" y="115"/>
                  </a:cubicBezTo>
                  <a:close/>
                  <a:moveTo>
                    <a:pt x="57" y="12"/>
                  </a:moveTo>
                  <a:cubicBezTo>
                    <a:pt x="32" y="12"/>
                    <a:pt x="12" y="33"/>
                    <a:pt x="12" y="58"/>
                  </a:cubicBezTo>
                  <a:cubicBezTo>
                    <a:pt x="12" y="83"/>
                    <a:pt x="32" y="103"/>
                    <a:pt x="57" y="103"/>
                  </a:cubicBezTo>
                  <a:cubicBezTo>
                    <a:pt x="83" y="103"/>
                    <a:pt x="103" y="83"/>
                    <a:pt x="103" y="58"/>
                  </a:cubicBezTo>
                  <a:cubicBezTo>
                    <a:pt x="103" y="33"/>
                    <a:pt x="83" y="12"/>
                    <a:pt x="57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5" name="Freeform 12">
              <a:extLst>
                <a:ext uri="{FF2B5EF4-FFF2-40B4-BE49-F238E27FC236}">
                  <a16:creationId xmlns:a16="http://schemas.microsoft.com/office/drawing/2014/main" id="{B99AB6FD-96E3-0141-8570-EF1AD6989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3" y="455"/>
              <a:ext cx="18" cy="409"/>
            </a:xfrm>
            <a:custGeom>
              <a:avLst/>
              <a:gdLst>
                <a:gd name="T0" fmla="*/ 6 w 12"/>
                <a:gd name="T1" fmla="*/ 276 h 276"/>
                <a:gd name="T2" fmla="*/ 0 w 12"/>
                <a:gd name="T3" fmla="*/ 270 h 276"/>
                <a:gd name="T4" fmla="*/ 0 w 12"/>
                <a:gd name="T5" fmla="*/ 6 h 276"/>
                <a:gd name="T6" fmla="*/ 6 w 12"/>
                <a:gd name="T7" fmla="*/ 0 h 276"/>
                <a:gd name="T8" fmla="*/ 12 w 12"/>
                <a:gd name="T9" fmla="*/ 6 h 276"/>
                <a:gd name="T10" fmla="*/ 12 w 12"/>
                <a:gd name="T11" fmla="*/ 270 h 276"/>
                <a:gd name="T12" fmla="*/ 6 w 12"/>
                <a:gd name="T13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76">
                  <a:moveTo>
                    <a:pt x="6" y="276"/>
                  </a:moveTo>
                  <a:cubicBezTo>
                    <a:pt x="3" y="276"/>
                    <a:pt x="0" y="273"/>
                    <a:pt x="0" y="27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270"/>
                    <a:pt x="12" y="270"/>
                    <a:pt x="12" y="270"/>
                  </a:cubicBezTo>
                  <a:cubicBezTo>
                    <a:pt x="12" y="273"/>
                    <a:pt x="10" y="276"/>
                    <a:pt x="6" y="2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6" name="Freeform 13">
              <a:extLst>
                <a:ext uri="{FF2B5EF4-FFF2-40B4-BE49-F238E27FC236}">
                  <a16:creationId xmlns:a16="http://schemas.microsoft.com/office/drawing/2014/main" id="{B8756B43-11EC-4C44-B2BA-7B15246B2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" y="651"/>
              <a:ext cx="408" cy="17"/>
            </a:xfrm>
            <a:custGeom>
              <a:avLst/>
              <a:gdLst>
                <a:gd name="T0" fmla="*/ 270 w 276"/>
                <a:gd name="T1" fmla="*/ 12 h 12"/>
                <a:gd name="T2" fmla="*/ 6 w 276"/>
                <a:gd name="T3" fmla="*/ 12 h 12"/>
                <a:gd name="T4" fmla="*/ 0 w 276"/>
                <a:gd name="T5" fmla="*/ 6 h 12"/>
                <a:gd name="T6" fmla="*/ 6 w 276"/>
                <a:gd name="T7" fmla="*/ 0 h 12"/>
                <a:gd name="T8" fmla="*/ 270 w 276"/>
                <a:gd name="T9" fmla="*/ 0 h 12"/>
                <a:gd name="T10" fmla="*/ 276 w 276"/>
                <a:gd name="T11" fmla="*/ 6 h 12"/>
                <a:gd name="T12" fmla="*/ 270 w 27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12">
                  <a:moveTo>
                    <a:pt x="27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274" y="0"/>
                    <a:pt x="276" y="3"/>
                    <a:pt x="276" y="6"/>
                  </a:cubicBezTo>
                  <a:cubicBezTo>
                    <a:pt x="276" y="9"/>
                    <a:pt x="274" y="12"/>
                    <a:pt x="27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357" name="Group 60">
            <a:extLst>
              <a:ext uri="{FF2B5EF4-FFF2-40B4-BE49-F238E27FC236}">
                <a16:creationId xmlns:a16="http://schemas.microsoft.com/office/drawing/2014/main" id="{3B66017D-AE30-3842-A30B-430AD751F9D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34652" y="5494451"/>
            <a:ext cx="481666" cy="480536"/>
            <a:chOff x="348" y="1721"/>
            <a:chExt cx="426" cy="425"/>
          </a:xfrm>
          <a:solidFill>
            <a:schemeClr val="accent1"/>
          </a:solidFill>
        </p:grpSpPr>
        <p:sp>
          <p:nvSpPr>
            <p:cNvPr id="358" name="Freeform 61">
              <a:extLst>
                <a:ext uri="{FF2B5EF4-FFF2-40B4-BE49-F238E27FC236}">
                  <a16:creationId xmlns:a16="http://schemas.microsoft.com/office/drawing/2014/main" id="{2C5B2D4E-1F4D-CB46-A341-2B749AC7F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" y="1721"/>
              <a:ext cx="373" cy="372"/>
            </a:xfrm>
            <a:custGeom>
              <a:avLst/>
              <a:gdLst>
                <a:gd name="T0" fmla="*/ 126 w 252"/>
                <a:gd name="T1" fmla="*/ 252 h 252"/>
                <a:gd name="T2" fmla="*/ 0 w 252"/>
                <a:gd name="T3" fmla="*/ 126 h 252"/>
                <a:gd name="T4" fmla="*/ 126 w 252"/>
                <a:gd name="T5" fmla="*/ 0 h 252"/>
                <a:gd name="T6" fmla="*/ 252 w 252"/>
                <a:gd name="T7" fmla="*/ 126 h 252"/>
                <a:gd name="T8" fmla="*/ 126 w 252"/>
                <a:gd name="T9" fmla="*/ 252 h 252"/>
                <a:gd name="T10" fmla="*/ 126 w 252"/>
                <a:gd name="T11" fmla="*/ 12 h 252"/>
                <a:gd name="T12" fmla="*/ 12 w 252"/>
                <a:gd name="T13" fmla="*/ 126 h 252"/>
                <a:gd name="T14" fmla="*/ 126 w 252"/>
                <a:gd name="T15" fmla="*/ 240 h 252"/>
                <a:gd name="T16" fmla="*/ 240 w 252"/>
                <a:gd name="T17" fmla="*/ 126 h 252"/>
                <a:gd name="T18" fmla="*/ 126 w 252"/>
                <a:gd name="T19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2" h="252">
                  <a:moveTo>
                    <a:pt x="126" y="252"/>
                  </a:moveTo>
                  <a:cubicBezTo>
                    <a:pt x="56" y="252"/>
                    <a:pt x="0" y="195"/>
                    <a:pt x="0" y="126"/>
                  </a:cubicBezTo>
                  <a:cubicBezTo>
                    <a:pt x="0" y="56"/>
                    <a:pt x="56" y="0"/>
                    <a:pt x="126" y="0"/>
                  </a:cubicBezTo>
                  <a:cubicBezTo>
                    <a:pt x="195" y="0"/>
                    <a:pt x="252" y="56"/>
                    <a:pt x="252" y="126"/>
                  </a:cubicBezTo>
                  <a:cubicBezTo>
                    <a:pt x="252" y="195"/>
                    <a:pt x="195" y="252"/>
                    <a:pt x="126" y="252"/>
                  </a:cubicBezTo>
                  <a:close/>
                  <a:moveTo>
                    <a:pt x="126" y="12"/>
                  </a:moveTo>
                  <a:cubicBezTo>
                    <a:pt x="63" y="12"/>
                    <a:pt x="12" y="63"/>
                    <a:pt x="12" y="126"/>
                  </a:cubicBezTo>
                  <a:cubicBezTo>
                    <a:pt x="12" y="188"/>
                    <a:pt x="63" y="240"/>
                    <a:pt x="126" y="240"/>
                  </a:cubicBezTo>
                  <a:cubicBezTo>
                    <a:pt x="188" y="240"/>
                    <a:pt x="240" y="188"/>
                    <a:pt x="240" y="126"/>
                  </a:cubicBezTo>
                  <a:cubicBezTo>
                    <a:pt x="240" y="63"/>
                    <a:pt x="188" y="12"/>
                    <a:pt x="12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59" name="Freeform 62">
              <a:extLst>
                <a:ext uri="{FF2B5EF4-FFF2-40B4-BE49-F238E27FC236}">
                  <a16:creationId xmlns:a16="http://schemas.microsoft.com/office/drawing/2014/main" id="{DD515909-F712-6D4B-BF72-2C4B8885D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" y="2022"/>
              <a:ext cx="124" cy="124"/>
            </a:xfrm>
            <a:custGeom>
              <a:avLst/>
              <a:gdLst>
                <a:gd name="T0" fmla="*/ 78 w 84"/>
                <a:gd name="T1" fmla="*/ 84 h 84"/>
                <a:gd name="T2" fmla="*/ 73 w 84"/>
                <a:gd name="T3" fmla="*/ 82 h 84"/>
                <a:gd name="T4" fmla="*/ 2 w 84"/>
                <a:gd name="T5" fmla="*/ 11 h 84"/>
                <a:gd name="T6" fmla="*/ 2 w 84"/>
                <a:gd name="T7" fmla="*/ 2 h 84"/>
                <a:gd name="T8" fmla="*/ 11 w 84"/>
                <a:gd name="T9" fmla="*/ 2 h 84"/>
                <a:gd name="T10" fmla="*/ 82 w 84"/>
                <a:gd name="T11" fmla="*/ 73 h 84"/>
                <a:gd name="T12" fmla="*/ 82 w 84"/>
                <a:gd name="T13" fmla="*/ 82 h 84"/>
                <a:gd name="T14" fmla="*/ 78 w 84"/>
                <a:gd name="T1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84">
                  <a:moveTo>
                    <a:pt x="78" y="84"/>
                  </a:moveTo>
                  <a:cubicBezTo>
                    <a:pt x="76" y="84"/>
                    <a:pt x="75" y="83"/>
                    <a:pt x="73" y="8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5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82" y="73"/>
                    <a:pt x="82" y="73"/>
                    <a:pt x="82" y="73"/>
                  </a:cubicBezTo>
                  <a:cubicBezTo>
                    <a:pt x="84" y="76"/>
                    <a:pt x="84" y="80"/>
                    <a:pt x="82" y="82"/>
                  </a:cubicBezTo>
                  <a:cubicBezTo>
                    <a:pt x="81" y="83"/>
                    <a:pt x="79" y="84"/>
                    <a:pt x="78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60" name="Freeform 63">
              <a:extLst>
                <a:ext uri="{FF2B5EF4-FFF2-40B4-BE49-F238E27FC236}">
                  <a16:creationId xmlns:a16="http://schemas.microsoft.com/office/drawing/2014/main" id="{CC9BE79E-AA71-604B-8FB7-CFEA0AC849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" y="1783"/>
              <a:ext cx="244" cy="248"/>
            </a:xfrm>
            <a:custGeom>
              <a:avLst/>
              <a:gdLst>
                <a:gd name="T0" fmla="*/ 66 w 165"/>
                <a:gd name="T1" fmla="*/ 168 h 168"/>
                <a:gd name="T2" fmla="*/ 60 w 165"/>
                <a:gd name="T3" fmla="*/ 146 h 168"/>
                <a:gd name="T4" fmla="*/ 27 w 165"/>
                <a:gd name="T5" fmla="*/ 143 h 168"/>
                <a:gd name="T6" fmla="*/ 1 w 165"/>
                <a:gd name="T7" fmla="*/ 110 h 168"/>
                <a:gd name="T8" fmla="*/ 3 w 165"/>
                <a:gd name="T9" fmla="*/ 102 h 168"/>
                <a:gd name="T10" fmla="*/ 17 w 165"/>
                <a:gd name="T11" fmla="*/ 74 h 168"/>
                <a:gd name="T12" fmla="*/ 0 w 165"/>
                <a:gd name="T13" fmla="*/ 62 h 168"/>
                <a:gd name="T14" fmla="*/ 19 w 165"/>
                <a:gd name="T15" fmla="*/ 26 h 168"/>
                <a:gd name="T16" fmla="*/ 42 w 165"/>
                <a:gd name="T17" fmla="*/ 32 h 168"/>
                <a:gd name="T18" fmla="*/ 60 w 165"/>
                <a:gd name="T19" fmla="*/ 6 h 168"/>
                <a:gd name="T20" fmla="*/ 102 w 165"/>
                <a:gd name="T21" fmla="*/ 0 h 168"/>
                <a:gd name="T22" fmla="*/ 108 w 165"/>
                <a:gd name="T23" fmla="*/ 23 h 168"/>
                <a:gd name="T24" fmla="*/ 138 w 165"/>
                <a:gd name="T25" fmla="*/ 24 h 168"/>
                <a:gd name="T26" fmla="*/ 146 w 165"/>
                <a:gd name="T27" fmla="*/ 26 h 168"/>
                <a:gd name="T28" fmla="*/ 165 w 165"/>
                <a:gd name="T29" fmla="*/ 62 h 168"/>
                <a:gd name="T30" fmla="*/ 148 w 165"/>
                <a:gd name="T31" fmla="*/ 74 h 168"/>
                <a:gd name="T32" fmla="*/ 162 w 165"/>
                <a:gd name="T33" fmla="*/ 102 h 168"/>
                <a:gd name="T34" fmla="*/ 164 w 165"/>
                <a:gd name="T35" fmla="*/ 110 h 168"/>
                <a:gd name="T36" fmla="*/ 143 w 165"/>
                <a:gd name="T37" fmla="*/ 144 h 168"/>
                <a:gd name="T38" fmla="*/ 124 w 165"/>
                <a:gd name="T39" fmla="*/ 135 h 168"/>
                <a:gd name="T40" fmla="*/ 108 w 165"/>
                <a:gd name="T41" fmla="*/ 162 h 168"/>
                <a:gd name="T42" fmla="*/ 72 w 165"/>
                <a:gd name="T43" fmla="*/ 156 h 168"/>
                <a:gd name="T44" fmla="*/ 96 w 165"/>
                <a:gd name="T45" fmla="*/ 141 h 168"/>
                <a:gd name="T46" fmla="*/ 120 w 165"/>
                <a:gd name="T47" fmla="*/ 123 h 168"/>
                <a:gd name="T48" fmla="*/ 139 w 165"/>
                <a:gd name="T49" fmla="*/ 130 h 168"/>
                <a:gd name="T50" fmla="*/ 138 w 165"/>
                <a:gd name="T51" fmla="*/ 102 h 168"/>
                <a:gd name="T52" fmla="*/ 135 w 165"/>
                <a:gd name="T53" fmla="*/ 72 h 168"/>
                <a:gd name="T54" fmla="*/ 151 w 165"/>
                <a:gd name="T55" fmla="*/ 58 h 168"/>
                <a:gd name="T56" fmla="*/ 127 w 165"/>
                <a:gd name="T57" fmla="*/ 45 h 168"/>
                <a:gd name="T58" fmla="*/ 100 w 165"/>
                <a:gd name="T59" fmla="*/ 32 h 168"/>
                <a:gd name="T60" fmla="*/ 96 w 165"/>
                <a:gd name="T61" fmla="*/ 12 h 168"/>
                <a:gd name="T62" fmla="*/ 72 w 165"/>
                <a:gd name="T63" fmla="*/ 26 h 168"/>
                <a:gd name="T64" fmla="*/ 47 w 165"/>
                <a:gd name="T65" fmla="*/ 44 h 168"/>
                <a:gd name="T66" fmla="*/ 27 w 165"/>
                <a:gd name="T67" fmla="*/ 37 h 168"/>
                <a:gd name="T68" fmla="*/ 27 w 165"/>
                <a:gd name="T69" fmla="*/ 65 h 168"/>
                <a:gd name="T70" fmla="*/ 30 w 165"/>
                <a:gd name="T71" fmla="*/ 95 h 168"/>
                <a:gd name="T72" fmla="*/ 14 w 165"/>
                <a:gd name="T73" fmla="*/ 109 h 168"/>
                <a:gd name="T74" fmla="*/ 40 w 165"/>
                <a:gd name="T75" fmla="*/ 123 h 168"/>
                <a:gd name="T76" fmla="*/ 67 w 165"/>
                <a:gd name="T77" fmla="*/ 135 h 168"/>
                <a:gd name="T78" fmla="*/ 72 w 165"/>
                <a:gd name="T79" fmla="*/ 1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5" h="168">
                  <a:moveTo>
                    <a:pt x="102" y="168"/>
                  </a:moveTo>
                  <a:cubicBezTo>
                    <a:pt x="66" y="168"/>
                    <a:pt x="66" y="168"/>
                    <a:pt x="66" y="168"/>
                  </a:cubicBezTo>
                  <a:cubicBezTo>
                    <a:pt x="63" y="168"/>
                    <a:pt x="60" y="165"/>
                    <a:pt x="60" y="162"/>
                  </a:cubicBezTo>
                  <a:cubicBezTo>
                    <a:pt x="60" y="146"/>
                    <a:pt x="60" y="146"/>
                    <a:pt x="60" y="146"/>
                  </a:cubicBezTo>
                  <a:cubicBezTo>
                    <a:pt x="52" y="143"/>
                    <a:pt x="47" y="139"/>
                    <a:pt x="42" y="135"/>
                  </a:cubicBezTo>
                  <a:cubicBezTo>
                    <a:pt x="27" y="143"/>
                    <a:pt x="27" y="143"/>
                    <a:pt x="27" y="143"/>
                  </a:cubicBezTo>
                  <a:cubicBezTo>
                    <a:pt x="24" y="145"/>
                    <a:pt x="21" y="144"/>
                    <a:pt x="19" y="141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0" y="109"/>
                    <a:pt x="0" y="107"/>
                    <a:pt x="0" y="106"/>
                  </a:cubicBezTo>
                  <a:cubicBezTo>
                    <a:pt x="1" y="104"/>
                    <a:pt x="2" y="103"/>
                    <a:pt x="3" y="102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6" y="87"/>
                    <a:pt x="16" y="80"/>
                    <a:pt x="17" y="74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2" y="65"/>
                    <a:pt x="1" y="63"/>
                    <a:pt x="0" y="62"/>
                  </a:cubicBezTo>
                  <a:cubicBezTo>
                    <a:pt x="0" y="60"/>
                    <a:pt x="0" y="59"/>
                    <a:pt x="1" y="5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1" y="23"/>
                    <a:pt x="25" y="22"/>
                    <a:pt x="27" y="24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7" y="28"/>
                    <a:pt x="52" y="24"/>
                    <a:pt x="60" y="22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2"/>
                    <a:pt x="63" y="0"/>
                    <a:pt x="66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5" y="0"/>
                    <a:pt x="108" y="2"/>
                    <a:pt x="108" y="6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15" y="26"/>
                    <a:pt x="120" y="29"/>
                    <a:pt x="124" y="32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9" y="23"/>
                    <a:pt x="141" y="23"/>
                    <a:pt x="143" y="23"/>
                  </a:cubicBezTo>
                  <a:cubicBezTo>
                    <a:pt x="144" y="24"/>
                    <a:pt x="146" y="25"/>
                    <a:pt x="146" y="2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5" y="59"/>
                    <a:pt x="165" y="60"/>
                    <a:pt x="165" y="62"/>
                  </a:cubicBezTo>
                  <a:cubicBezTo>
                    <a:pt x="165" y="63"/>
                    <a:pt x="164" y="65"/>
                    <a:pt x="162" y="65"/>
                  </a:cubicBezTo>
                  <a:cubicBezTo>
                    <a:pt x="148" y="74"/>
                    <a:pt x="148" y="74"/>
                    <a:pt x="148" y="74"/>
                  </a:cubicBezTo>
                  <a:cubicBezTo>
                    <a:pt x="149" y="80"/>
                    <a:pt x="149" y="87"/>
                    <a:pt x="148" y="94"/>
                  </a:cubicBezTo>
                  <a:cubicBezTo>
                    <a:pt x="162" y="102"/>
                    <a:pt x="162" y="102"/>
                    <a:pt x="162" y="102"/>
                  </a:cubicBezTo>
                  <a:cubicBezTo>
                    <a:pt x="164" y="103"/>
                    <a:pt x="165" y="104"/>
                    <a:pt x="165" y="106"/>
                  </a:cubicBezTo>
                  <a:cubicBezTo>
                    <a:pt x="165" y="107"/>
                    <a:pt x="165" y="109"/>
                    <a:pt x="164" y="110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3"/>
                    <a:pt x="144" y="144"/>
                    <a:pt x="143" y="144"/>
                  </a:cubicBezTo>
                  <a:cubicBezTo>
                    <a:pt x="141" y="144"/>
                    <a:pt x="139" y="144"/>
                    <a:pt x="138" y="143"/>
                  </a:cubicBezTo>
                  <a:cubicBezTo>
                    <a:pt x="124" y="135"/>
                    <a:pt x="124" y="135"/>
                    <a:pt x="124" y="135"/>
                  </a:cubicBezTo>
                  <a:cubicBezTo>
                    <a:pt x="120" y="138"/>
                    <a:pt x="115" y="142"/>
                    <a:pt x="108" y="145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08" y="165"/>
                    <a:pt x="105" y="168"/>
                    <a:pt x="102" y="168"/>
                  </a:cubicBezTo>
                  <a:close/>
                  <a:moveTo>
                    <a:pt x="72" y="156"/>
                  </a:moveTo>
                  <a:cubicBezTo>
                    <a:pt x="96" y="156"/>
                    <a:pt x="96" y="156"/>
                    <a:pt x="96" y="156"/>
                  </a:cubicBezTo>
                  <a:cubicBezTo>
                    <a:pt x="96" y="141"/>
                    <a:pt x="96" y="141"/>
                    <a:pt x="96" y="141"/>
                  </a:cubicBezTo>
                  <a:cubicBezTo>
                    <a:pt x="96" y="139"/>
                    <a:pt x="97" y="136"/>
                    <a:pt x="100" y="135"/>
                  </a:cubicBezTo>
                  <a:cubicBezTo>
                    <a:pt x="109" y="131"/>
                    <a:pt x="115" y="127"/>
                    <a:pt x="120" y="123"/>
                  </a:cubicBezTo>
                  <a:cubicBezTo>
                    <a:pt x="122" y="122"/>
                    <a:pt x="125" y="121"/>
                    <a:pt x="127" y="123"/>
                  </a:cubicBezTo>
                  <a:cubicBezTo>
                    <a:pt x="139" y="130"/>
                    <a:pt x="139" y="130"/>
                    <a:pt x="139" y="130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38" y="102"/>
                    <a:pt x="138" y="102"/>
                    <a:pt x="138" y="102"/>
                  </a:cubicBezTo>
                  <a:cubicBezTo>
                    <a:pt x="136" y="101"/>
                    <a:pt x="135" y="98"/>
                    <a:pt x="135" y="95"/>
                  </a:cubicBezTo>
                  <a:cubicBezTo>
                    <a:pt x="137" y="87"/>
                    <a:pt x="137" y="80"/>
                    <a:pt x="135" y="72"/>
                  </a:cubicBezTo>
                  <a:cubicBezTo>
                    <a:pt x="135" y="69"/>
                    <a:pt x="136" y="67"/>
                    <a:pt x="138" y="65"/>
                  </a:cubicBezTo>
                  <a:cubicBezTo>
                    <a:pt x="151" y="58"/>
                    <a:pt x="151" y="58"/>
                    <a:pt x="151" y="58"/>
                  </a:cubicBezTo>
                  <a:cubicBezTo>
                    <a:pt x="139" y="37"/>
                    <a:pt x="139" y="37"/>
                    <a:pt x="139" y="3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5" y="46"/>
                    <a:pt x="122" y="46"/>
                    <a:pt x="120" y="44"/>
                  </a:cubicBezTo>
                  <a:cubicBezTo>
                    <a:pt x="116" y="40"/>
                    <a:pt x="109" y="36"/>
                    <a:pt x="100" y="32"/>
                  </a:cubicBezTo>
                  <a:cubicBezTo>
                    <a:pt x="97" y="31"/>
                    <a:pt x="96" y="29"/>
                    <a:pt x="96" y="26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2" y="29"/>
                    <a:pt x="70" y="32"/>
                    <a:pt x="67" y="32"/>
                  </a:cubicBezTo>
                  <a:cubicBezTo>
                    <a:pt x="57" y="35"/>
                    <a:pt x="53" y="38"/>
                    <a:pt x="47" y="44"/>
                  </a:cubicBezTo>
                  <a:cubicBezTo>
                    <a:pt x="45" y="45"/>
                    <a:pt x="42" y="46"/>
                    <a:pt x="40" y="45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27" y="65"/>
                    <a:pt x="27" y="65"/>
                    <a:pt x="27" y="65"/>
                  </a:cubicBezTo>
                  <a:cubicBezTo>
                    <a:pt x="29" y="67"/>
                    <a:pt x="31" y="69"/>
                    <a:pt x="30" y="72"/>
                  </a:cubicBezTo>
                  <a:cubicBezTo>
                    <a:pt x="28" y="80"/>
                    <a:pt x="28" y="88"/>
                    <a:pt x="30" y="95"/>
                  </a:cubicBezTo>
                  <a:cubicBezTo>
                    <a:pt x="31" y="98"/>
                    <a:pt x="29" y="101"/>
                    <a:pt x="27" y="102"/>
                  </a:cubicBezTo>
                  <a:cubicBezTo>
                    <a:pt x="14" y="109"/>
                    <a:pt x="14" y="109"/>
                    <a:pt x="14" y="109"/>
                  </a:cubicBezTo>
                  <a:cubicBezTo>
                    <a:pt x="26" y="130"/>
                    <a:pt x="26" y="130"/>
                    <a:pt x="26" y="130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2" y="121"/>
                    <a:pt x="45" y="122"/>
                    <a:pt x="47" y="123"/>
                  </a:cubicBezTo>
                  <a:cubicBezTo>
                    <a:pt x="53" y="129"/>
                    <a:pt x="57" y="133"/>
                    <a:pt x="67" y="135"/>
                  </a:cubicBezTo>
                  <a:cubicBezTo>
                    <a:pt x="70" y="136"/>
                    <a:pt x="72" y="138"/>
                    <a:pt x="72" y="141"/>
                  </a:cubicBezTo>
                  <a:lnTo>
                    <a:pt x="72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61" name="Freeform 64">
              <a:extLst>
                <a:ext uri="{FF2B5EF4-FFF2-40B4-BE49-F238E27FC236}">
                  <a16:creationId xmlns:a16="http://schemas.microsoft.com/office/drawing/2014/main" id="{7949AA08-1950-4A44-91C1-8E34BD10E5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" y="1863"/>
              <a:ext cx="89" cy="88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6"/>
                    <a:pt x="46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362" name="Group 83">
            <a:extLst>
              <a:ext uri="{FF2B5EF4-FFF2-40B4-BE49-F238E27FC236}">
                <a16:creationId xmlns:a16="http://schemas.microsoft.com/office/drawing/2014/main" id="{EFF1C6C9-655D-274A-BF87-2269FFB360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59261" y="4300132"/>
            <a:ext cx="479568" cy="490720"/>
            <a:chOff x="1580" y="1910"/>
            <a:chExt cx="387" cy="396"/>
          </a:xfrm>
          <a:solidFill>
            <a:schemeClr val="accent4"/>
          </a:solidFill>
        </p:grpSpPr>
        <p:sp>
          <p:nvSpPr>
            <p:cNvPr id="363" name="Freeform 84">
              <a:extLst>
                <a:ext uri="{FF2B5EF4-FFF2-40B4-BE49-F238E27FC236}">
                  <a16:creationId xmlns:a16="http://schemas.microsoft.com/office/drawing/2014/main" id="{A5BD3BA6-1E5D-A147-A5E7-38A35AFB2F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5" y="1982"/>
              <a:ext cx="238" cy="252"/>
            </a:xfrm>
            <a:custGeom>
              <a:avLst/>
              <a:gdLst>
                <a:gd name="T0" fmla="*/ 0 w 156"/>
                <a:gd name="T1" fmla="*/ 78 h 169"/>
                <a:gd name="T2" fmla="*/ 54 w 156"/>
                <a:gd name="T3" fmla="*/ 163 h 169"/>
                <a:gd name="T4" fmla="*/ 96 w 156"/>
                <a:gd name="T5" fmla="*/ 169 h 169"/>
                <a:gd name="T6" fmla="*/ 102 w 156"/>
                <a:gd name="T7" fmla="*/ 153 h 169"/>
                <a:gd name="T8" fmla="*/ 78 w 156"/>
                <a:gd name="T9" fmla="*/ 0 h 169"/>
                <a:gd name="T10" fmla="*/ 90 w 156"/>
                <a:gd name="T11" fmla="*/ 148 h 169"/>
                <a:gd name="T12" fmla="*/ 66 w 156"/>
                <a:gd name="T13" fmla="*/ 157 h 169"/>
                <a:gd name="T14" fmla="*/ 61 w 156"/>
                <a:gd name="T15" fmla="*/ 142 h 169"/>
                <a:gd name="T16" fmla="*/ 63 w 156"/>
                <a:gd name="T17" fmla="*/ 133 h 169"/>
                <a:gd name="T18" fmla="*/ 67 w 156"/>
                <a:gd name="T19" fmla="*/ 110 h 169"/>
                <a:gd name="T20" fmla="*/ 58 w 156"/>
                <a:gd name="T21" fmla="*/ 89 h 169"/>
                <a:gd name="T22" fmla="*/ 53 w 156"/>
                <a:gd name="T23" fmla="*/ 78 h 169"/>
                <a:gd name="T24" fmla="*/ 56 w 156"/>
                <a:gd name="T25" fmla="*/ 67 h 169"/>
                <a:gd name="T26" fmla="*/ 55 w 156"/>
                <a:gd name="T27" fmla="*/ 57 h 169"/>
                <a:gd name="T28" fmla="*/ 82 w 156"/>
                <a:gd name="T29" fmla="*/ 44 h 169"/>
                <a:gd name="T30" fmla="*/ 99 w 156"/>
                <a:gd name="T31" fmla="*/ 67 h 169"/>
                <a:gd name="T32" fmla="*/ 102 w 156"/>
                <a:gd name="T33" fmla="*/ 78 h 169"/>
                <a:gd name="T34" fmla="*/ 102 w 156"/>
                <a:gd name="T35" fmla="*/ 83 h 169"/>
                <a:gd name="T36" fmla="*/ 92 w 156"/>
                <a:gd name="T37" fmla="*/ 105 h 169"/>
                <a:gd name="T38" fmla="*/ 89 w 156"/>
                <a:gd name="T39" fmla="*/ 127 h 169"/>
                <a:gd name="T40" fmla="*/ 105 w 156"/>
                <a:gd name="T41" fmla="*/ 138 h 169"/>
                <a:gd name="T42" fmla="*/ 118 w 156"/>
                <a:gd name="T43" fmla="*/ 131 h 169"/>
                <a:gd name="T44" fmla="*/ 100 w 156"/>
                <a:gd name="T45" fmla="*/ 114 h 169"/>
                <a:gd name="T46" fmla="*/ 114 w 156"/>
                <a:gd name="T47" fmla="*/ 80 h 169"/>
                <a:gd name="T48" fmla="*/ 111 w 156"/>
                <a:gd name="T49" fmla="*/ 69 h 169"/>
                <a:gd name="T50" fmla="*/ 82 w 156"/>
                <a:gd name="T51" fmla="*/ 33 h 169"/>
                <a:gd name="T52" fmla="*/ 44 w 156"/>
                <a:gd name="T53" fmla="*/ 49 h 169"/>
                <a:gd name="T54" fmla="*/ 43 w 156"/>
                <a:gd name="T55" fmla="*/ 71 h 169"/>
                <a:gd name="T56" fmla="*/ 46 w 156"/>
                <a:gd name="T57" fmla="*/ 93 h 169"/>
                <a:gd name="T58" fmla="*/ 55 w 156"/>
                <a:gd name="T59" fmla="*/ 123 h 169"/>
                <a:gd name="T60" fmla="*/ 12 w 156"/>
                <a:gd name="T61" fmla="*/ 78 h 169"/>
                <a:gd name="T62" fmla="*/ 144 w 156"/>
                <a:gd name="T63" fmla="*/ 7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6" h="169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112"/>
                    <a:pt x="22" y="142"/>
                    <a:pt x="54" y="153"/>
                  </a:cubicBezTo>
                  <a:cubicBezTo>
                    <a:pt x="54" y="163"/>
                    <a:pt x="54" y="163"/>
                    <a:pt x="54" y="163"/>
                  </a:cubicBezTo>
                  <a:cubicBezTo>
                    <a:pt x="54" y="166"/>
                    <a:pt x="56" y="169"/>
                    <a:pt x="60" y="169"/>
                  </a:cubicBezTo>
                  <a:cubicBezTo>
                    <a:pt x="96" y="169"/>
                    <a:pt x="96" y="169"/>
                    <a:pt x="96" y="169"/>
                  </a:cubicBezTo>
                  <a:cubicBezTo>
                    <a:pt x="99" y="169"/>
                    <a:pt x="102" y="166"/>
                    <a:pt x="102" y="163"/>
                  </a:cubicBezTo>
                  <a:cubicBezTo>
                    <a:pt x="102" y="153"/>
                    <a:pt x="102" y="153"/>
                    <a:pt x="102" y="153"/>
                  </a:cubicBezTo>
                  <a:cubicBezTo>
                    <a:pt x="134" y="142"/>
                    <a:pt x="156" y="112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  <a:close/>
                  <a:moveTo>
                    <a:pt x="94" y="142"/>
                  </a:moveTo>
                  <a:cubicBezTo>
                    <a:pt x="92" y="143"/>
                    <a:pt x="90" y="145"/>
                    <a:pt x="90" y="148"/>
                  </a:cubicBezTo>
                  <a:cubicBezTo>
                    <a:pt x="90" y="157"/>
                    <a:pt x="90" y="157"/>
                    <a:pt x="90" y="157"/>
                  </a:cubicBezTo>
                  <a:cubicBezTo>
                    <a:pt x="66" y="157"/>
                    <a:pt x="66" y="157"/>
                    <a:pt x="66" y="157"/>
                  </a:cubicBezTo>
                  <a:cubicBezTo>
                    <a:pt x="66" y="148"/>
                    <a:pt x="66" y="148"/>
                    <a:pt x="66" y="148"/>
                  </a:cubicBezTo>
                  <a:cubicBezTo>
                    <a:pt x="66" y="145"/>
                    <a:pt x="64" y="143"/>
                    <a:pt x="61" y="142"/>
                  </a:cubicBezTo>
                  <a:cubicBezTo>
                    <a:pt x="57" y="141"/>
                    <a:pt x="54" y="140"/>
                    <a:pt x="50" y="138"/>
                  </a:cubicBezTo>
                  <a:cubicBezTo>
                    <a:pt x="54" y="136"/>
                    <a:pt x="59" y="135"/>
                    <a:pt x="63" y="133"/>
                  </a:cubicBezTo>
                  <a:cubicBezTo>
                    <a:pt x="65" y="132"/>
                    <a:pt x="67" y="130"/>
                    <a:pt x="67" y="127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67" y="108"/>
                    <a:pt x="65" y="106"/>
                    <a:pt x="63" y="105"/>
                  </a:cubicBezTo>
                  <a:cubicBezTo>
                    <a:pt x="63" y="105"/>
                    <a:pt x="58" y="102"/>
                    <a:pt x="58" y="89"/>
                  </a:cubicBezTo>
                  <a:cubicBezTo>
                    <a:pt x="58" y="86"/>
                    <a:pt x="56" y="84"/>
                    <a:pt x="54" y="84"/>
                  </a:cubicBezTo>
                  <a:cubicBezTo>
                    <a:pt x="53" y="83"/>
                    <a:pt x="52" y="80"/>
                    <a:pt x="53" y="78"/>
                  </a:cubicBezTo>
                  <a:cubicBezTo>
                    <a:pt x="56" y="78"/>
                    <a:pt x="58" y="75"/>
                    <a:pt x="58" y="72"/>
                  </a:cubicBezTo>
                  <a:cubicBezTo>
                    <a:pt x="58" y="71"/>
                    <a:pt x="58" y="69"/>
                    <a:pt x="56" y="67"/>
                  </a:cubicBezTo>
                  <a:cubicBezTo>
                    <a:pt x="54" y="60"/>
                    <a:pt x="53" y="58"/>
                    <a:pt x="53" y="57"/>
                  </a:cubicBezTo>
                  <a:cubicBezTo>
                    <a:pt x="54" y="57"/>
                    <a:pt x="54" y="57"/>
                    <a:pt x="55" y="57"/>
                  </a:cubicBezTo>
                  <a:cubicBezTo>
                    <a:pt x="58" y="58"/>
                    <a:pt x="61" y="56"/>
                    <a:pt x="62" y="53"/>
                  </a:cubicBezTo>
                  <a:cubicBezTo>
                    <a:pt x="63" y="48"/>
                    <a:pt x="72" y="44"/>
                    <a:pt x="82" y="44"/>
                  </a:cubicBezTo>
                  <a:cubicBezTo>
                    <a:pt x="92" y="44"/>
                    <a:pt x="100" y="48"/>
                    <a:pt x="102" y="53"/>
                  </a:cubicBezTo>
                  <a:cubicBezTo>
                    <a:pt x="103" y="58"/>
                    <a:pt x="100" y="64"/>
                    <a:pt x="99" y="67"/>
                  </a:cubicBezTo>
                  <a:cubicBezTo>
                    <a:pt x="98" y="69"/>
                    <a:pt x="97" y="71"/>
                    <a:pt x="97" y="72"/>
                  </a:cubicBezTo>
                  <a:cubicBezTo>
                    <a:pt x="97" y="75"/>
                    <a:pt x="100" y="78"/>
                    <a:pt x="102" y="78"/>
                  </a:cubicBezTo>
                  <a:cubicBezTo>
                    <a:pt x="103" y="78"/>
                    <a:pt x="103" y="79"/>
                    <a:pt x="103" y="79"/>
                  </a:cubicBezTo>
                  <a:cubicBezTo>
                    <a:pt x="103" y="81"/>
                    <a:pt x="102" y="82"/>
                    <a:pt x="102" y="83"/>
                  </a:cubicBezTo>
                  <a:cubicBezTo>
                    <a:pt x="99" y="84"/>
                    <a:pt x="97" y="86"/>
                    <a:pt x="97" y="89"/>
                  </a:cubicBezTo>
                  <a:cubicBezTo>
                    <a:pt x="97" y="101"/>
                    <a:pt x="93" y="104"/>
                    <a:pt x="92" y="105"/>
                  </a:cubicBezTo>
                  <a:cubicBezTo>
                    <a:pt x="90" y="106"/>
                    <a:pt x="89" y="108"/>
                    <a:pt x="89" y="110"/>
                  </a:cubicBezTo>
                  <a:cubicBezTo>
                    <a:pt x="89" y="127"/>
                    <a:pt x="89" y="127"/>
                    <a:pt x="89" y="127"/>
                  </a:cubicBezTo>
                  <a:cubicBezTo>
                    <a:pt x="89" y="130"/>
                    <a:pt x="90" y="132"/>
                    <a:pt x="92" y="133"/>
                  </a:cubicBezTo>
                  <a:cubicBezTo>
                    <a:pt x="97" y="135"/>
                    <a:pt x="101" y="136"/>
                    <a:pt x="105" y="138"/>
                  </a:cubicBezTo>
                  <a:cubicBezTo>
                    <a:pt x="102" y="140"/>
                    <a:pt x="98" y="141"/>
                    <a:pt x="94" y="142"/>
                  </a:cubicBezTo>
                  <a:close/>
                  <a:moveTo>
                    <a:pt x="118" y="131"/>
                  </a:moveTo>
                  <a:cubicBezTo>
                    <a:pt x="112" y="128"/>
                    <a:pt x="106" y="126"/>
                    <a:pt x="100" y="123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104" y="111"/>
                    <a:pt x="108" y="105"/>
                    <a:pt x="109" y="93"/>
                  </a:cubicBezTo>
                  <a:cubicBezTo>
                    <a:pt x="112" y="90"/>
                    <a:pt x="114" y="85"/>
                    <a:pt x="114" y="80"/>
                  </a:cubicBezTo>
                  <a:cubicBezTo>
                    <a:pt x="114" y="76"/>
                    <a:pt x="114" y="74"/>
                    <a:pt x="112" y="71"/>
                  </a:cubicBezTo>
                  <a:cubicBezTo>
                    <a:pt x="112" y="71"/>
                    <a:pt x="111" y="70"/>
                    <a:pt x="111" y="69"/>
                  </a:cubicBezTo>
                  <a:cubicBezTo>
                    <a:pt x="113" y="65"/>
                    <a:pt x="115" y="57"/>
                    <a:pt x="113" y="50"/>
                  </a:cubicBezTo>
                  <a:cubicBezTo>
                    <a:pt x="110" y="37"/>
                    <a:pt x="94" y="33"/>
                    <a:pt x="82" y="33"/>
                  </a:cubicBezTo>
                  <a:cubicBezTo>
                    <a:pt x="71" y="33"/>
                    <a:pt x="58" y="36"/>
                    <a:pt x="53" y="45"/>
                  </a:cubicBezTo>
                  <a:cubicBezTo>
                    <a:pt x="49" y="45"/>
                    <a:pt x="46" y="46"/>
                    <a:pt x="44" y="49"/>
                  </a:cubicBezTo>
                  <a:cubicBezTo>
                    <a:pt x="39" y="55"/>
                    <a:pt x="42" y="64"/>
                    <a:pt x="45" y="69"/>
                  </a:cubicBezTo>
                  <a:cubicBezTo>
                    <a:pt x="44" y="70"/>
                    <a:pt x="44" y="71"/>
                    <a:pt x="43" y="71"/>
                  </a:cubicBezTo>
                  <a:cubicBezTo>
                    <a:pt x="42" y="74"/>
                    <a:pt x="41" y="77"/>
                    <a:pt x="41" y="80"/>
                  </a:cubicBezTo>
                  <a:cubicBezTo>
                    <a:pt x="41" y="85"/>
                    <a:pt x="43" y="90"/>
                    <a:pt x="46" y="93"/>
                  </a:cubicBezTo>
                  <a:cubicBezTo>
                    <a:pt x="47" y="105"/>
                    <a:pt x="51" y="111"/>
                    <a:pt x="55" y="114"/>
                  </a:cubicBezTo>
                  <a:cubicBezTo>
                    <a:pt x="55" y="123"/>
                    <a:pt x="55" y="123"/>
                    <a:pt x="55" y="123"/>
                  </a:cubicBezTo>
                  <a:cubicBezTo>
                    <a:pt x="49" y="126"/>
                    <a:pt x="43" y="128"/>
                    <a:pt x="38" y="131"/>
                  </a:cubicBezTo>
                  <a:cubicBezTo>
                    <a:pt x="22" y="119"/>
                    <a:pt x="12" y="100"/>
                    <a:pt x="12" y="78"/>
                  </a:cubicBezTo>
                  <a:cubicBezTo>
                    <a:pt x="12" y="42"/>
                    <a:pt x="41" y="12"/>
                    <a:pt x="78" y="12"/>
                  </a:cubicBezTo>
                  <a:cubicBezTo>
                    <a:pt x="114" y="12"/>
                    <a:pt x="144" y="42"/>
                    <a:pt x="144" y="78"/>
                  </a:cubicBezTo>
                  <a:cubicBezTo>
                    <a:pt x="144" y="100"/>
                    <a:pt x="134" y="119"/>
                    <a:pt x="118" y="1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4" name="Freeform 85">
              <a:extLst>
                <a:ext uri="{FF2B5EF4-FFF2-40B4-BE49-F238E27FC236}">
                  <a16:creationId xmlns:a16="http://schemas.microsoft.com/office/drawing/2014/main" id="{16B4A2A5-EFF3-D844-8BFB-D9FC0A674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6" y="2288"/>
              <a:ext cx="36" cy="18"/>
            </a:xfrm>
            <a:custGeom>
              <a:avLst/>
              <a:gdLst>
                <a:gd name="T0" fmla="*/ 18 w 24"/>
                <a:gd name="T1" fmla="*/ 0 h 12"/>
                <a:gd name="T2" fmla="*/ 6 w 24"/>
                <a:gd name="T3" fmla="*/ 0 h 12"/>
                <a:gd name="T4" fmla="*/ 0 w 24"/>
                <a:gd name="T5" fmla="*/ 6 h 12"/>
                <a:gd name="T6" fmla="*/ 6 w 24"/>
                <a:gd name="T7" fmla="*/ 12 h 12"/>
                <a:gd name="T8" fmla="*/ 18 w 24"/>
                <a:gd name="T9" fmla="*/ 12 h 12"/>
                <a:gd name="T10" fmla="*/ 24 w 24"/>
                <a:gd name="T11" fmla="*/ 6 h 12"/>
                <a:gd name="T12" fmla="*/ 18 w 24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2">
                  <a:moveTo>
                    <a:pt x="18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2"/>
                    <a:pt x="6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21" y="12"/>
                    <a:pt x="24" y="9"/>
                    <a:pt x="24" y="6"/>
                  </a:cubicBezTo>
                  <a:cubicBezTo>
                    <a:pt x="24" y="2"/>
                    <a:pt x="21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5" name="Freeform 86">
              <a:extLst>
                <a:ext uri="{FF2B5EF4-FFF2-40B4-BE49-F238E27FC236}">
                  <a16:creationId xmlns:a16="http://schemas.microsoft.com/office/drawing/2014/main" id="{01032911-E44E-6A44-B3AE-2C20E895B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2252"/>
              <a:ext cx="74" cy="18"/>
            </a:xfrm>
            <a:custGeom>
              <a:avLst/>
              <a:gdLst>
                <a:gd name="T0" fmla="*/ 42 w 48"/>
                <a:gd name="T1" fmla="*/ 0 h 12"/>
                <a:gd name="T2" fmla="*/ 6 w 48"/>
                <a:gd name="T3" fmla="*/ 0 h 12"/>
                <a:gd name="T4" fmla="*/ 0 w 48"/>
                <a:gd name="T5" fmla="*/ 6 h 12"/>
                <a:gd name="T6" fmla="*/ 6 w 48"/>
                <a:gd name="T7" fmla="*/ 12 h 12"/>
                <a:gd name="T8" fmla="*/ 42 w 48"/>
                <a:gd name="T9" fmla="*/ 12 h 12"/>
                <a:gd name="T10" fmla="*/ 48 w 48"/>
                <a:gd name="T11" fmla="*/ 6 h 12"/>
                <a:gd name="T12" fmla="*/ 42 w 4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2"/>
                    <a:pt x="6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5" y="12"/>
                    <a:pt x="48" y="9"/>
                    <a:pt x="48" y="6"/>
                  </a:cubicBezTo>
                  <a:cubicBezTo>
                    <a:pt x="48" y="2"/>
                    <a:pt x="45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6" name="Freeform 87">
              <a:extLst>
                <a:ext uri="{FF2B5EF4-FFF2-40B4-BE49-F238E27FC236}">
                  <a16:creationId xmlns:a16="http://schemas.microsoft.com/office/drawing/2014/main" id="{329745C6-8CE0-9B43-A51F-DC7EC13E0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5" y="1910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12 w 12"/>
                <a:gd name="T3" fmla="*/ 30 h 36"/>
                <a:gd name="T4" fmla="*/ 12 w 12"/>
                <a:gd name="T5" fmla="*/ 6 h 36"/>
                <a:gd name="T6" fmla="*/ 6 w 12"/>
                <a:gd name="T7" fmla="*/ 0 h 36"/>
                <a:gd name="T8" fmla="*/ 0 w 12"/>
                <a:gd name="T9" fmla="*/ 6 h 36"/>
                <a:gd name="T10" fmla="*/ 0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9" y="36"/>
                    <a:pt x="12" y="34"/>
                    <a:pt x="12" y="3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4"/>
                    <a:pt x="2" y="36"/>
                    <a:pt x="6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7" name="Freeform 88">
              <a:extLst>
                <a:ext uri="{FF2B5EF4-FFF2-40B4-BE49-F238E27FC236}">
                  <a16:creationId xmlns:a16="http://schemas.microsoft.com/office/drawing/2014/main" id="{8FA27E58-1649-0041-A7D0-1488B173F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2" y="2089"/>
              <a:ext cx="55" cy="18"/>
            </a:xfrm>
            <a:custGeom>
              <a:avLst/>
              <a:gdLst>
                <a:gd name="T0" fmla="*/ 30 w 36"/>
                <a:gd name="T1" fmla="*/ 0 h 12"/>
                <a:gd name="T2" fmla="*/ 6 w 36"/>
                <a:gd name="T3" fmla="*/ 0 h 12"/>
                <a:gd name="T4" fmla="*/ 0 w 36"/>
                <a:gd name="T5" fmla="*/ 6 h 12"/>
                <a:gd name="T6" fmla="*/ 6 w 36"/>
                <a:gd name="T7" fmla="*/ 12 h 12"/>
                <a:gd name="T8" fmla="*/ 30 w 36"/>
                <a:gd name="T9" fmla="*/ 12 h 12"/>
                <a:gd name="T10" fmla="*/ 36 w 36"/>
                <a:gd name="T11" fmla="*/ 6 h 12"/>
                <a:gd name="T12" fmla="*/ 30 w 3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3" y="12"/>
                    <a:pt x="36" y="10"/>
                    <a:pt x="36" y="6"/>
                  </a:cubicBezTo>
                  <a:cubicBezTo>
                    <a:pt x="36" y="3"/>
                    <a:pt x="33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8" name="Freeform 89">
              <a:extLst>
                <a:ext uri="{FF2B5EF4-FFF2-40B4-BE49-F238E27FC236}">
                  <a16:creationId xmlns:a16="http://schemas.microsoft.com/office/drawing/2014/main" id="{09F7C906-F808-E349-BEC7-3B3085AFF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0" y="2089"/>
              <a:ext cx="55" cy="18"/>
            </a:xfrm>
            <a:custGeom>
              <a:avLst/>
              <a:gdLst>
                <a:gd name="T0" fmla="*/ 30 w 36"/>
                <a:gd name="T1" fmla="*/ 0 h 12"/>
                <a:gd name="T2" fmla="*/ 6 w 36"/>
                <a:gd name="T3" fmla="*/ 0 h 12"/>
                <a:gd name="T4" fmla="*/ 0 w 36"/>
                <a:gd name="T5" fmla="*/ 6 h 12"/>
                <a:gd name="T6" fmla="*/ 6 w 36"/>
                <a:gd name="T7" fmla="*/ 12 h 12"/>
                <a:gd name="T8" fmla="*/ 30 w 36"/>
                <a:gd name="T9" fmla="*/ 12 h 12"/>
                <a:gd name="T10" fmla="*/ 36 w 36"/>
                <a:gd name="T11" fmla="*/ 6 h 12"/>
                <a:gd name="T12" fmla="*/ 30 w 3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4" y="12"/>
                    <a:pt x="36" y="10"/>
                    <a:pt x="36" y="6"/>
                  </a:cubicBezTo>
                  <a:cubicBezTo>
                    <a:pt x="36" y="3"/>
                    <a:pt x="34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9" name="Freeform 90">
              <a:extLst>
                <a:ext uri="{FF2B5EF4-FFF2-40B4-BE49-F238E27FC236}">
                  <a16:creationId xmlns:a16="http://schemas.microsoft.com/office/drawing/2014/main" id="{7A702297-D13A-8649-B1E4-169139C5B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1" y="1949"/>
              <a:ext cx="58" cy="57"/>
            </a:xfrm>
            <a:custGeom>
              <a:avLst/>
              <a:gdLst>
                <a:gd name="T0" fmla="*/ 27 w 38"/>
                <a:gd name="T1" fmla="*/ 37 h 38"/>
                <a:gd name="T2" fmla="*/ 32 w 38"/>
                <a:gd name="T3" fmla="*/ 38 h 38"/>
                <a:gd name="T4" fmla="*/ 36 w 38"/>
                <a:gd name="T5" fmla="*/ 37 h 38"/>
                <a:gd name="T6" fmla="*/ 36 w 38"/>
                <a:gd name="T7" fmla="*/ 28 h 38"/>
                <a:gd name="T8" fmla="*/ 10 w 38"/>
                <a:gd name="T9" fmla="*/ 3 h 38"/>
                <a:gd name="T10" fmla="*/ 2 w 38"/>
                <a:gd name="T11" fmla="*/ 3 h 38"/>
                <a:gd name="T12" fmla="*/ 2 w 38"/>
                <a:gd name="T13" fmla="*/ 11 h 38"/>
                <a:gd name="T14" fmla="*/ 27 w 38"/>
                <a:gd name="T15" fmla="*/ 3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27" y="37"/>
                  </a:moveTo>
                  <a:cubicBezTo>
                    <a:pt x="29" y="38"/>
                    <a:pt x="30" y="38"/>
                    <a:pt x="32" y="38"/>
                  </a:cubicBezTo>
                  <a:cubicBezTo>
                    <a:pt x="33" y="38"/>
                    <a:pt x="35" y="38"/>
                    <a:pt x="36" y="37"/>
                  </a:cubicBezTo>
                  <a:cubicBezTo>
                    <a:pt x="38" y="34"/>
                    <a:pt x="38" y="31"/>
                    <a:pt x="36" y="28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8" y="0"/>
                    <a:pt x="4" y="0"/>
                    <a:pt x="2" y="3"/>
                  </a:cubicBezTo>
                  <a:cubicBezTo>
                    <a:pt x="0" y="5"/>
                    <a:pt x="0" y="9"/>
                    <a:pt x="2" y="11"/>
                  </a:cubicBezTo>
                  <a:lnTo>
                    <a:pt x="27" y="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70" name="Freeform 91">
              <a:extLst>
                <a:ext uri="{FF2B5EF4-FFF2-40B4-BE49-F238E27FC236}">
                  <a16:creationId xmlns:a16="http://schemas.microsoft.com/office/drawing/2014/main" id="{B529D1D4-ACB6-4044-80CA-AB16AF0C4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7" y="1949"/>
              <a:ext cx="60" cy="57"/>
            </a:xfrm>
            <a:custGeom>
              <a:avLst/>
              <a:gdLst>
                <a:gd name="T0" fmla="*/ 7 w 39"/>
                <a:gd name="T1" fmla="*/ 38 h 38"/>
                <a:gd name="T2" fmla="*/ 11 w 39"/>
                <a:gd name="T3" fmla="*/ 37 h 38"/>
                <a:gd name="T4" fmla="*/ 36 w 39"/>
                <a:gd name="T5" fmla="*/ 11 h 38"/>
                <a:gd name="T6" fmla="*/ 36 w 39"/>
                <a:gd name="T7" fmla="*/ 3 h 38"/>
                <a:gd name="T8" fmla="*/ 28 w 39"/>
                <a:gd name="T9" fmla="*/ 3 h 38"/>
                <a:gd name="T10" fmla="*/ 2 w 39"/>
                <a:gd name="T11" fmla="*/ 28 h 38"/>
                <a:gd name="T12" fmla="*/ 2 w 39"/>
                <a:gd name="T13" fmla="*/ 37 h 38"/>
                <a:gd name="T14" fmla="*/ 7 w 39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8">
                  <a:moveTo>
                    <a:pt x="7" y="38"/>
                  </a:moveTo>
                  <a:cubicBezTo>
                    <a:pt x="8" y="38"/>
                    <a:pt x="10" y="38"/>
                    <a:pt x="11" y="37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9" y="9"/>
                    <a:pt x="39" y="5"/>
                    <a:pt x="36" y="3"/>
                  </a:cubicBezTo>
                  <a:cubicBezTo>
                    <a:pt x="34" y="0"/>
                    <a:pt x="30" y="0"/>
                    <a:pt x="28" y="3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0" y="31"/>
                    <a:pt x="0" y="34"/>
                    <a:pt x="2" y="37"/>
                  </a:cubicBezTo>
                  <a:cubicBezTo>
                    <a:pt x="4" y="38"/>
                    <a:pt x="5" y="38"/>
                    <a:pt x="7" y="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grpSp>
        <p:nvGrpSpPr>
          <p:cNvPr id="371" name="Group 56">
            <a:extLst>
              <a:ext uri="{FF2B5EF4-FFF2-40B4-BE49-F238E27FC236}">
                <a16:creationId xmlns:a16="http://schemas.microsoft.com/office/drawing/2014/main" id="{754010E9-6578-4145-B63E-FE551FCF0B3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00111" y="1923077"/>
            <a:ext cx="513762" cy="513760"/>
            <a:chOff x="6721" y="600"/>
            <a:chExt cx="426" cy="426"/>
          </a:xfrm>
          <a:solidFill>
            <a:schemeClr val="accent4"/>
          </a:solidFill>
        </p:grpSpPr>
        <p:sp>
          <p:nvSpPr>
            <p:cNvPr id="372" name="Freeform 57">
              <a:extLst>
                <a:ext uri="{FF2B5EF4-FFF2-40B4-BE49-F238E27FC236}">
                  <a16:creationId xmlns:a16="http://schemas.microsoft.com/office/drawing/2014/main" id="{E54CC8A3-2BE8-4348-8408-7A6C774ED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" y="600"/>
              <a:ext cx="426" cy="426"/>
            </a:xfrm>
            <a:custGeom>
              <a:avLst/>
              <a:gdLst>
                <a:gd name="T0" fmla="*/ 144 w 288"/>
                <a:gd name="T1" fmla="*/ 288 h 288"/>
                <a:gd name="T2" fmla="*/ 0 w 288"/>
                <a:gd name="T3" fmla="*/ 144 h 288"/>
                <a:gd name="T4" fmla="*/ 144 w 288"/>
                <a:gd name="T5" fmla="*/ 0 h 288"/>
                <a:gd name="T6" fmla="*/ 288 w 288"/>
                <a:gd name="T7" fmla="*/ 144 h 288"/>
                <a:gd name="T8" fmla="*/ 282 w 288"/>
                <a:gd name="T9" fmla="*/ 150 h 288"/>
                <a:gd name="T10" fmla="*/ 276 w 288"/>
                <a:gd name="T11" fmla="*/ 144 h 288"/>
                <a:gd name="T12" fmla="*/ 144 w 288"/>
                <a:gd name="T13" fmla="*/ 12 h 288"/>
                <a:gd name="T14" fmla="*/ 12 w 288"/>
                <a:gd name="T15" fmla="*/ 144 h 288"/>
                <a:gd name="T16" fmla="*/ 144 w 288"/>
                <a:gd name="T17" fmla="*/ 276 h 288"/>
                <a:gd name="T18" fmla="*/ 190 w 288"/>
                <a:gd name="T19" fmla="*/ 268 h 288"/>
                <a:gd name="T20" fmla="*/ 198 w 288"/>
                <a:gd name="T21" fmla="*/ 272 h 288"/>
                <a:gd name="T22" fmla="*/ 194 w 288"/>
                <a:gd name="T23" fmla="*/ 280 h 288"/>
                <a:gd name="T24" fmla="*/ 144 w 288"/>
                <a:gd name="T2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288">
                  <a:moveTo>
                    <a:pt x="144" y="288"/>
                  </a:moveTo>
                  <a:cubicBezTo>
                    <a:pt x="65" y="288"/>
                    <a:pt x="0" y="224"/>
                    <a:pt x="0" y="144"/>
                  </a:cubicBezTo>
                  <a:cubicBezTo>
                    <a:pt x="0" y="65"/>
                    <a:pt x="65" y="0"/>
                    <a:pt x="144" y="0"/>
                  </a:cubicBezTo>
                  <a:cubicBezTo>
                    <a:pt x="224" y="0"/>
                    <a:pt x="288" y="65"/>
                    <a:pt x="288" y="144"/>
                  </a:cubicBezTo>
                  <a:cubicBezTo>
                    <a:pt x="288" y="148"/>
                    <a:pt x="286" y="150"/>
                    <a:pt x="282" y="150"/>
                  </a:cubicBezTo>
                  <a:cubicBezTo>
                    <a:pt x="279" y="150"/>
                    <a:pt x="276" y="148"/>
                    <a:pt x="276" y="144"/>
                  </a:cubicBezTo>
                  <a:cubicBezTo>
                    <a:pt x="276" y="71"/>
                    <a:pt x="217" y="12"/>
                    <a:pt x="144" y="12"/>
                  </a:cubicBezTo>
                  <a:cubicBezTo>
                    <a:pt x="72" y="12"/>
                    <a:pt x="12" y="71"/>
                    <a:pt x="12" y="144"/>
                  </a:cubicBezTo>
                  <a:cubicBezTo>
                    <a:pt x="12" y="217"/>
                    <a:pt x="72" y="276"/>
                    <a:pt x="144" y="276"/>
                  </a:cubicBezTo>
                  <a:cubicBezTo>
                    <a:pt x="160" y="276"/>
                    <a:pt x="175" y="274"/>
                    <a:pt x="190" y="268"/>
                  </a:cubicBezTo>
                  <a:cubicBezTo>
                    <a:pt x="193" y="267"/>
                    <a:pt x="196" y="269"/>
                    <a:pt x="198" y="272"/>
                  </a:cubicBezTo>
                  <a:cubicBezTo>
                    <a:pt x="199" y="275"/>
                    <a:pt x="197" y="278"/>
                    <a:pt x="194" y="280"/>
                  </a:cubicBezTo>
                  <a:cubicBezTo>
                    <a:pt x="178" y="285"/>
                    <a:pt x="161" y="288"/>
                    <a:pt x="144" y="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 dirty="0"/>
            </a:p>
          </p:txBody>
        </p:sp>
        <p:sp>
          <p:nvSpPr>
            <p:cNvPr id="373" name="Freeform 58">
              <a:extLst>
                <a:ext uri="{FF2B5EF4-FFF2-40B4-BE49-F238E27FC236}">
                  <a16:creationId xmlns:a16="http://schemas.microsoft.com/office/drawing/2014/main" id="{468ADAAF-C6DA-A647-AC52-16E1AB8E8D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7" y="813"/>
              <a:ext cx="160" cy="213"/>
            </a:xfrm>
            <a:custGeom>
              <a:avLst/>
              <a:gdLst>
                <a:gd name="T0" fmla="*/ 54 w 108"/>
                <a:gd name="T1" fmla="*/ 144 h 144"/>
                <a:gd name="T2" fmla="*/ 50 w 108"/>
                <a:gd name="T3" fmla="*/ 142 h 144"/>
                <a:gd name="T4" fmla="*/ 0 w 108"/>
                <a:gd name="T5" fmla="*/ 54 h 144"/>
                <a:gd name="T6" fmla="*/ 54 w 108"/>
                <a:gd name="T7" fmla="*/ 0 h 144"/>
                <a:gd name="T8" fmla="*/ 108 w 108"/>
                <a:gd name="T9" fmla="*/ 54 h 144"/>
                <a:gd name="T10" fmla="*/ 59 w 108"/>
                <a:gd name="T11" fmla="*/ 142 h 144"/>
                <a:gd name="T12" fmla="*/ 54 w 108"/>
                <a:gd name="T13" fmla="*/ 144 h 144"/>
                <a:gd name="T14" fmla="*/ 54 w 108"/>
                <a:gd name="T15" fmla="*/ 12 h 144"/>
                <a:gd name="T16" fmla="*/ 12 w 108"/>
                <a:gd name="T17" fmla="*/ 54 h 144"/>
                <a:gd name="T18" fmla="*/ 54 w 108"/>
                <a:gd name="T19" fmla="*/ 129 h 144"/>
                <a:gd name="T20" fmla="*/ 96 w 108"/>
                <a:gd name="T21" fmla="*/ 54 h 144"/>
                <a:gd name="T22" fmla="*/ 54 w 108"/>
                <a:gd name="T23" fmla="*/ 1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" h="144">
                  <a:moveTo>
                    <a:pt x="54" y="144"/>
                  </a:moveTo>
                  <a:cubicBezTo>
                    <a:pt x="53" y="144"/>
                    <a:pt x="51" y="143"/>
                    <a:pt x="50" y="142"/>
                  </a:cubicBezTo>
                  <a:cubicBezTo>
                    <a:pt x="45" y="136"/>
                    <a:pt x="0" y="82"/>
                    <a:pt x="0" y="54"/>
                  </a:cubicBezTo>
                  <a:cubicBezTo>
                    <a:pt x="0" y="24"/>
                    <a:pt x="25" y="0"/>
                    <a:pt x="54" y="0"/>
                  </a:cubicBezTo>
                  <a:cubicBezTo>
                    <a:pt x="84" y="0"/>
                    <a:pt x="108" y="24"/>
                    <a:pt x="108" y="54"/>
                  </a:cubicBezTo>
                  <a:cubicBezTo>
                    <a:pt x="108" y="82"/>
                    <a:pt x="64" y="136"/>
                    <a:pt x="59" y="142"/>
                  </a:cubicBezTo>
                  <a:cubicBezTo>
                    <a:pt x="58" y="143"/>
                    <a:pt x="56" y="144"/>
                    <a:pt x="54" y="144"/>
                  </a:cubicBezTo>
                  <a:close/>
                  <a:moveTo>
                    <a:pt x="54" y="12"/>
                  </a:moveTo>
                  <a:cubicBezTo>
                    <a:pt x="31" y="12"/>
                    <a:pt x="12" y="31"/>
                    <a:pt x="12" y="54"/>
                  </a:cubicBezTo>
                  <a:cubicBezTo>
                    <a:pt x="12" y="72"/>
                    <a:pt x="40" y="110"/>
                    <a:pt x="54" y="129"/>
                  </a:cubicBezTo>
                  <a:cubicBezTo>
                    <a:pt x="69" y="110"/>
                    <a:pt x="96" y="72"/>
                    <a:pt x="96" y="54"/>
                  </a:cubicBezTo>
                  <a:cubicBezTo>
                    <a:pt x="96" y="31"/>
                    <a:pt x="78" y="12"/>
                    <a:pt x="5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 dirty="0"/>
            </a:p>
          </p:txBody>
        </p:sp>
        <p:sp>
          <p:nvSpPr>
            <p:cNvPr id="374" name="Freeform 59">
              <a:extLst>
                <a:ext uri="{FF2B5EF4-FFF2-40B4-BE49-F238E27FC236}">
                  <a16:creationId xmlns:a16="http://schemas.microsoft.com/office/drawing/2014/main" id="{1D2D45F1-2BA4-144E-BFD4-CF2AE4D806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32" y="857"/>
              <a:ext cx="71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8" y="0"/>
                    <a:pt x="48" y="11"/>
                    <a:pt x="48" y="24"/>
                  </a:cubicBezTo>
                  <a:cubicBezTo>
                    <a:pt x="48" y="37"/>
                    <a:pt x="38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8"/>
                    <a:pt x="12" y="24"/>
                  </a:cubicBezTo>
                  <a:cubicBezTo>
                    <a:pt x="12" y="31"/>
                    <a:pt x="18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 dirty="0"/>
            </a:p>
          </p:txBody>
        </p:sp>
        <p:sp>
          <p:nvSpPr>
            <p:cNvPr id="375" name="Freeform 60">
              <a:extLst>
                <a:ext uri="{FF2B5EF4-FFF2-40B4-BE49-F238E27FC236}">
                  <a16:creationId xmlns:a16="http://schemas.microsoft.com/office/drawing/2014/main" id="{B9008D23-F674-6448-903D-C3B5D32E5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2" y="607"/>
              <a:ext cx="213" cy="313"/>
            </a:xfrm>
            <a:custGeom>
              <a:avLst/>
              <a:gdLst>
                <a:gd name="T0" fmla="*/ 66 w 144"/>
                <a:gd name="T1" fmla="*/ 211 h 211"/>
                <a:gd name="T2" fmla="*/ 60 w 144"/>
                <a:gd name="T3" fmla="*/ 205 h 211"/>
                <a:gd name="T4" fmla="*/ 60 w 144"/>
                <a:gd name="T5" fmla="*/ 178 h 211"/>
                <a:gd name="T6" fmla="*/ 3 w 144"/>
                <a:gd name="T7" fmla="*/ 132 h 211"/>
                <a:gd name="T8" fmla="*/ 1 w 144"/>
                <a:gd name="T9" fmla="*/ 124 h 211"/>
                <a:gd name="T10" fmla="*/ 28 w 144"/>
                <a:gd name="T11" fmla="*/ 82 h 211"/>
                <a:gd name="T12" fmla="*/ 33 w 144"/>
                <a:gd name="T13" fmla="*/ 79 h 211"/>
                <a:gd name="T14" fmla="*/ 96 w 144"/>
                <a:gd name="T15" fmla="*/ 79 h 211"/>
                <a:gd name="T16" fmla="*/ 96 w 144"/>
                <a:gd name="T17" fmla="*/ 52 h 211"/>
                <a:gd name="T18" fmla="*/ 81 w 144"/>
                <a:gd name="T19" fmla="*/ 42 h 211"/>
                <a:gd name="T20" fmla="*/ 78 w 144"/>
                <a:gd name="T21" fmla="*/ 37 h 211"/>
                <a:gd name="T22" fmla="*/ 81 w 144"/>
                <a:gd name="T23" fmla="*/ 32 h 211"/>
                <a:gd name="T24" fmla="*/ 134 w 144"/>
                <a:gd name="T25" fmla="*/ 2 h 211"/>
                <a:gd name="T26" fmla="*/ 142 w 144"/>
                <a:gd name="T27" fmla="*/ 4 h 211"/>
                <a:gd name="T28" fmla="*/ 140 w 144"/>
                <a:gd name="T29" fmla="*/ 12 h 211"/>
                <a:gd name="T30" fmla="*/ 96 w 144"/>
                <a:gd name="T31" fmla="*/ 38 h 211"/>
                <a:gd name="T32" fmla="*/ 106 w 144"/>
                <a:gd name="T33" fmla="*/ 44 h 211"/>
                <a:gd name="T34" fmla="*/ 108 w 144"/>
                <a:gd name="T35" fmla="*/ 49 h 211"/>
                <a:gd name="T36" fmla="*/ 108 w 144"/>
                <a:gd name="T37" fmla="*/ 85 h 211"/>
                <a:gd name="T38" fmla="*/ 102 w 144"/>
                <a:gd name="T39" fmla="*/ 91 h 211"/>
                <a:gd name="T40" fmla="*/ 37 w 144"/>
                <a:gd name="T41" fmla="*/ 91 h 211"/>
                <a:gd name="T42" fmla="*/ 14 w 144"/>
                <a:gd name="T43" fmla="*/ 126 h 211"/>
                <a:gd name="T44" fmla="*/ 70 w 144"/>
                <a:gd name="T45" fmla="*/ 171 h 211"/>
                <a:gd name="T46" fmla="*/ 72 w 144"/>
                <a:gd name="T47" fmla="*/ 175 h 211"/>
                <a:gd name="T48" fmla="*/ 72 w 144"/>
                <a:gd name="T49" fmla="*/ 205 h 211"/>
                <a:gd name="T50" fmla="*/ 66 w 144"/>
                <a:gd name="T51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211">
                  <a:moveTo>
                    <a:pt x="66" y="211"/>
                  </a:moveTo>
                  <a:cubicBezTo>
                    <a:pt x="63" y="211"/>
                    <a:pt x="60" y="209"/>
                    <a:pt x="60" y="205"/>
                  </a:cubicBezTo>
                  <a:cubicBezTo>
                    <a:pt x="60" y="178"/>
                    <a:pt x="60" y="178"/>
                    <a:pt x="60" y="178"/>
                  </a:cubicBezTo>
                  <a:cubicBezTo>
                    <a:pt x="3" y="132"/>
                    <a:pt x="3" y="132"/>
                    <a:pt x="3" y="132"/>
                  </a:cubicBezTo>
                  <a:cubicBezTo>
                    <a:pt x="0" y="130"/>
                    <a:pt x="0" y="127"/>
                    <a:pt x="1" y="124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30" y="80"/>
                    <a:pt x="31" y="79"/>
                    <a:pt x="33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79" y="41"/>
                    <a:pt x="78" y="39"/>
                    <a:pt x="78" y="37"/>
                  </a:cubicBezTo>
                  <a:cubicBezTo>
                    <a:pt x="79" y="35"/>
                    <a:pt x="80" y="33"/>
                    <a:pt x="81" y="32"/>
                  </a:cubicBezTo>
                  <a:cubicBezTo>
                    <a:pt x="134" y="2"/>
                    <a:pt x="134" y="2"/>
                    <a:pt x="134" y="2"/>
                  </a:cubicBezTo>
                  <a:cubicBezTo>
                    <a:pt x="137" y="0"/>
                    <a:pt x="140" y="1"/>
                    <a:pt x="142" y="4"/>
                  </a:cubicBezTo>
                  <a:cubicBezTo>
                    <a:pt x="144" y="7"/>
                    <a:pt x="143" y="11"/>
                    <a:pt x="140" y="12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7" y="45"/>
                    <a:pt x="108" y="47"/>
                    <a:pt x="108" y="49"/>
                  </a:cubicBezTo>
                  <a:cubicBezTo>
                    <a:pt x="108" y="85"/>
                    <a:pt x="108" y="85"/>
                    <a:pt x="108" y="85"/>
                  </a:cubicBezTo>
                  <a:cubicBezTo>
                    <a:pt x="108" y="89"/>
                    <a:pt x="106" y="91"/>
                    <a:pt x="102" y="91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14" y="126"/>
                    <a:pt x="14" y="126"/>
                    <a:pt x="14" y="126"/>
                  </a:cubicBezTo>
                  <a:cubicBezTo>
                    <a:pt x="70" y="171"/>
                    <a:pt x="70" y="171"/>
                    <a:pt x="70" y="171"/>
                  </a:cubicBezTo>
                  <a:cubicBezTo>
                    <a:pt x="72" y="172"/>
                    <a:pt x="72" y="173"/>
                    <a:pt x="72" y="175"/>
                  </a:cubicBezTo>
                  <a:cubicBezTo>
                    <a:pt x="72" y="205"/>
                    <a:pt x="72" y="205"/>
                    <a:pt x="72" y="205"/>
                  </a:cubicBezTo>
                  <a:cubicBezTo>
                    <a:pt x="72" y="209"/>
                    <a:pt x="70" y="211"/>
                    <a:pt x="66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 dirty="0"/>
            </a:p>
          </p:txBody>
        </p:sp>
        <p:sp>
          <p:nvSpPr>
            <p:cNvPr id="376" name="Freeform 61">
              <a:extLst>
                <a:ext uri="{FF2B5EF4-FFF2-40B4-BE49-F238E27FC236}">
                  <a16:creationId xmlns:a16="http://schemas.microsoft.com/office/drawing/2014/main" id="{81B4FE17-16E8-1D46-A84D-C61DF767F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3" y="665"/>
              <a:ext cx="112" cy="108"/>
            </a:xfrm>
            <a:custGeom>
              <a:avLst/>
              <a:gdLst>
                <a:gd name="T0" fmla="*/ 6 w 76"/>
                <a:gd name="T1" fmla="*/ 73 h 73"/>
                <a:gd name="T2" fmla="*/ 2 w 76"/>
                <a:gd name="T3" fmla="*/ 71 h 73"/>
                <a:gd name="T4" fmla="*/ 2 w 76"/>
                <a:gd name="T5" fmla="*/ 63 h 73"/>
                <a:gd name="T6" fmla="*/ 23 w 76"/>
                <a:gd name="T7" fmla="*/ 42 h 73"/>
                <a:gd name="T8" fmla="*/ 27 w 76"/>
                <a:gd name="T9" fmla="*/ 40 h 73"/>
                <a:gd name="T10" fmla="*/ 45 w 76"/>
                <a:gd name="T11" fmla="*/ 40 h 73"/>
                <a:gd name="T12" fmla="*/ 64 w 76"/>
                <a:gd name="T13" fmla="*/ 4 h 73"/>
                <a:gd name="T14" fmla="*/ 72 w 76"/>
                <a:gd name="T15" fmla="*/ 2 h 73"/>
                <a:gd name="T16" fmla="*/ 75 w 76"/>
                <a:gd name="T17" fmla="*/ 10 h 73"/>
                <a:gd name="T18" fmla="*/ 54 w 76"/>
                <a:gd name="T19" fmla="*/ 49 h 73"/>
                <a:gd name="T20" fmla="*/ 48 w 76"/>
                <a:gd name="T21" fmla="*/ 52 h 73"/>
                <a:gd name="T22" fmla="*/ 30 w 76"/>
                <a:gd name="T23" fmla="*/ 52 h 73"/>
                <a:gd name="T24" fmla="*/ 11 w 76"/>
                <a:gd name="T25" fmla="*/ 71 h 73"/>
                <a:gd name="T26" fmla="*/ 6 w 76"/>
                <a:gd name="T2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73">
                  <a:moveTo>
                    <a:pt x="6" y="73"/>
                  </a:moveTo>
                  <a:cubicBezTo>
                    <a:pt x="5" y="73"/>
                    <a:pt x="3" y="73"/>
                    <a:pt x="2" y="71"/>
                  </a:cubicBezTo>
                  <a:cubicBezTo>
                    <a:pt x="0" y="69"/>
                    <a:pt x="0" y="65"/>
                    <a:pt x="2" y="63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4" y="41"/>
                    <a:pt x="26" y="40"/>
                    <a:pt x="27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6" y="2"/>
                    <a:pt x="69" y="0"/>
                    <a:pt x="72" y="2"/>
                  </a:cubicBezTo>
                  <a:cubicBezTo>
                    <a:pt x="75" y="4"/>
                    <a:pt x="76" y="7"/>
                    <a:pt x="75" y="10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53" y="51"/>
                    <a:pt x="51" y="52"/>
                    <a:pt x="48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0" y="73"/>
                    <a:pt x="8" y="73"/>
                    <a:pt x="6" y="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6439B37-7E18-2D43-9C03-BCA23C9C27E0}"/>
              </a:ext>
            </a:extLst>
          </p:cNvPr>
          <p:cNvSpPr txBox="1"/>
          <p:nvPr userDrawn="1"/>
        </p:nvSpPr>
        <p:spPr>
          <a:xfrm>
            <a:off x="4732020" y="208026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71936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tings + Greater Than 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Thank you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8506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36590-900F-4AC9-AF54-DF7383EB1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156B1D-56A8-4F08-9262-85775E86B1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005DC-EF94-4C69-B471-AF7FC1D02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1E415-934B-4749-BA6C-DD7E2B979F9C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3DE13-A8FA-416B-B30A-37D789741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74A97-6A31-4F3E-B3E8-ED621402B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C8129-8AF2-422C-9B8A-04E69BB70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282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E2244-71A3-40FB-8FF1-BBCD3FBA1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B1C03-01B3-4100-B2B0-DF98BDA14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E06D9-BCA2-44B9-8216-0054511C3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1E415-934B-4749-BA6C-DD7E2B979F9C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B5A01-C0C1-4761-BDA9-99DB6E35D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D80309-CAAF-41AF-A0A6-48C7D8489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C8129-8AF2-422C-9B8A-04E69BB70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4197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A8825-DEBE-4190-85D4-AA070F96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F2CF9E-0401-4878-8278-05189848F1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3073A-A294-450A-B89A-9DD5CB932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1E415-934B-4749-BA6C-DD7E2B979F9C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F42C7-8A0D-4BDB-8A06-3E7B0F4A3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EC0631-2852-4805-8444-FA2FF5328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C8129-8AF2-422C-9B8A-04E69BB70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659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65B7A-8358-4DDE-A616-AF78DBC6D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F4494-93D2-43F4-B93B-E1C44593AE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84FE7-0997-4E7F-887F-2328C2AFB6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4C4F68-6F27-4836-A7E4-7450E4F0A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1E415-934B-4749-BA6C-DD7E2B979F9C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741C9-58A6-4983-BD7B-39DEF422C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3C8BAA-83A5-422A-8637-905016CA4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C8129-8AF2-422C-9B8A-04E69BB70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787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+ Greater Than 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4FFA725-883D-D243-B475-CEF8C282ED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100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Welcome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1302B-6794-45FA-A428-AB50D28EF9A2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pic>
        <p:nvPicPr>
          <p:cNvPr id="5" name="Picture 4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E5FCD86B-B6A8-4016-9F0D-3FDC4C784D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99" y="698213"/>
            <a:ext cx="670786" cy="7102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216846-5726-BD4F-B2BC-CDF360B523D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5891009"/>
            <a:ext cx="2940583" cy="26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61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1C848-7B51-4936-8C15-E3F522997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7316F-449A-47BE-A7FF-867A158EC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21B45-5140-433E-B755-B379C043B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4180F0-C17C-4A57-9E68-0605A02750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27BA0F-DEC2-4081-BDBA-DC72144F9C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AEFDAC-5F3F-4CF0-A399-0D8E460B0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1E415-934B-4749-BA6C-DD7E2B979F9C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B39419-B0B5-4031-AFD0-9303BCA2F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8B2773-C146-4C22-9A3E-F0DF19EC0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C8129-8AF2-422C-9B8A-04E69BB70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4483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CCDD4-0158-4740-A220-90F62D947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FD9B69-3E65-4CAD-9467-B6A97B1C8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1E415-934B-4749-BA6C-DD7E2B979F9C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A73EDE-CFA0-4F31-AD09-266726AB7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5D71F8-F15F-4BD5-9E5D-10AA6DCAD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C8129-8AF2-422C-9B8A-04E69BB70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10009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7E81F3-327E-4B83-A4DA-D42B4C615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1E415-934B-4749-BA6C-DD7E2B979F9C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C381AC-5CFD-4902-B8FD-8F11085A8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7F2EB-AD90-4D19-86BB-548A1567D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C8129-8AF2-422C-9B8A-04E69BB70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1222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2D3CA-62AB-4682-92C3-8CEA46495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1B6E8-2F41-45B6-9692-2E7E076B3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33A164-55E1-4B74-A07C-43D6C92832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3EB463-261E-4E68-B3ED-DD51A0CD7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1E415-934B-4749-BA6C-DD7E2B979F9C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33E53A-0483-481A-A569-19F235DA1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790E9D-601D-4FFB-997F-4C6FF29AA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C8129-8AF2-422C-9B8A-04E69BB70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417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A5F6F-2D3D-405A-BDF8-4078421F6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258628-45F0-4E6F-B01E-2CA7207EC6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DDC744-4EF6-4606-9351-8EB62124B3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1AA7BE-6263-487B-9F70-65335EC6F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1E415-934B-4749-BA6C-DD7E2B979F9C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64CBE2-67A9-436B-82D1-75055427E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6F894D-048D-4458-B162-8C6DFCF78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C8129-8AF2-422C-9B8A-04E69BB70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2771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ABD70-8FAB-4705-9D9B-114046BEF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82A12E-D485-48B1-BE5D-C35B27D43A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D5EEA-7E94-4588-8F1D-CC917A6B5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1E415-934B-4749-BA6C-DD7E2B979F9C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D56866-3AA6-4619-84BA-ED370D92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BC160-0916-40B7-B81B-7E5D149FC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C8129-8AF2-422C-9B8A-04E69BB70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00636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E6B26E-C944-4D51-A3F0-A1E9674944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355D1D-3675-4DBD-A816-59B77BD2AE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13E06-70B8-4E1E-97A8-830FD1F4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1E415-934B-4749-BA6C-DD7E2B979F9C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B52F3B-78BC-4953-9A8C-2BE5BCEAB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FE546-0AD6-4E0D-9D48-8E43FADC5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C8129-8AF2-422C-9B8A-04E69BB70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52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Large G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7CB869-86C7-4B5D-B21D-C7104400ECF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7101C55-360F-4A30-88C9-2A386C411E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282245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EF6557B-1FAD-4B21-979D-AF32AE2ABE3A}" type="datetime2">
              <a:rPr lang="en-US" smtClean="0"/>
              <a:t>Thursday, July 28, 2022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527522"/>
            <a:ext cx="3102015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7DB53-62C4-4756-975D-61C7B1206CEF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0772B66-01D8-4BE7-AE8E-C64CA1CF26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1429154"/>
            <a:ext cx="5152292" cy="225571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D1A883-A380-48BD-9784-E5D4EAA2714C}"/>
              </a:ext>
            </a:extLst>
          </p:cNvPr>
          <p:cNvSpPr txBox="1"/>
          <p:nvPr userDrawn="1"/>
        </p:nvSpPr>
        <p:spPr>
          <a:xfrm>
            <a:off x="381000" y="6058209"/>
            <a:ext cx="3112110" cy="25369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</a:t>
            </a:r>
            <a:r>
              <a:rPr kumimoji="0" lang="lv-LV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1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BC9F1450-A172-44DF-9DE8-E64876497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71190"/>
            <a:ext cx="5152292" cy="1092846"/>
          </a:xfr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24pt</a:t>
            </a:r>
          </a:p>
        </p:txBody>
      </p:sp>
    </p:spTree>
    <p:extLst>
      <p:ext uri="{BB962C8B-B14F-4D97-AF65-F5344CB8AC3E}">
        <p14:creationId xmlns:p14="http://schemas.microsoft.com/office/powerpoint/2010/main" val="2606091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Left-aligned, GT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59C8654-2CC9-F541-A924-257D0187B5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89" y="0"/>
            <a:ext cx="12210089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EB74AD-1B7B-4DBD-AD4A-8DA48458B4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3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84C2CB2-4FB2-4965-A2E7-4A3640116F06}" type="datetime2">
              <a:rPr lang="en-US" smtClean="0"/>
              <a:t>Thursday, July 28, 2022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pic>
        <p:nvPicPr>
          <p:cNvPr id="12" name="Picture 11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15DA8F74-8D2F-E745-B600-2FEBC256CB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17" y="406666"/>
            <a:ext cx="670786" cy="7102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8FFD46-82BA-2043-B23D-34443AB01A5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64" y="6182556"/>
            <a:ext cx="2940583" cy="26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65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Left-aligned,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62C8E55-8CAE-FC4A-BA3A-F66815D734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10089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D922CB3-850F-0445-AC8B-17707616DE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3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95525D8-8C3D-4FEA-A4F3-A7048ED97C11}" type="datetime2">
              <a:rPr lang="en-US" smtClean="0"/>
              <a:t>Thursday, July 28, 2022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24pt</a:t>
            </a:r>
          </a:p>
        </p:txBody>
      </p:sp>
      <p:pic>
        <p:nvPicPr>
          <p:cNvPr id="12" name="Picture 11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7496C749-B3E7-664A-94B5-490B1D462E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17" y="406666"/>
            <a:ext cx="670786" cy="7102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1C540F-D2F1-B841-B79D-65D7450ABF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17" y="6182556"/>
            <a:ext cx="2940583" cy="26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01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Image - Left-aligned,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95525D8-8C3D-4FEA-A4F3-A7048ED97C11}" type="datetime2">
              <a:rPr lang="en-US" smtClean="0"/>
              <a:t>Thursday, July 28, 2022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24pt</a:t>
            </a:r>
          </a:p>
        </p:txBody>
      </p:sp>
      <p:pic>
        <p:nvPicPr>
          <p:cNvPr id="12" name="Picture 11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7496C749-B3E7-664A-94B5-490B1D462E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17" y="406666"/>
            <a:ext cx="670786" cy="7102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FDBE8C-5114-4746-8868-5E4D6A8722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17" y="6182556"/>
            <a:ext cx="2940583" cy="26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800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Image - Left-aligned,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95525D8-8C3D-4FEA-A4F3-A7048ED97C11}" type="datetime2">
              <a:rPr lang="en-US" smtClean="0"/>
              <a:pPr/>
              <a:t>Thursday, July 28, 2022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bg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24pt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08B9F0-97C2-4E32-B747-303D00DEEA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17" y="6173039"/>
            <a:ext cx="4395557" cy="2782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2A8E9C-042F-B642-A530-4D7EA90923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6" t="33566" r="34699" b="33479"/>
          <a:stretch/>
        </p:blipFill>
        <p:spPr>
          <a:xfrm>
            <a:off x="381001" y="381000"/>
            <a:ext cx="670786" cy="7328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D7885A-0ED1-E849-B064-11F84128FC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17" y="6182556"/>
            <a:ext cx="2940584" cy="26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5618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DEAF7F0-ADBE-DA4B-80DE-727BD0E615AA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DE5B9-F305-CC4E-9A6A-0DC78956D275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2DB82-2141-42CD-9AE7-8A744B363FBC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noFill/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Place headline here (36pt, min 30pt)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8F67F-4953-4937-B393-889106DBC906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381000" y="1371600"/>
            <a:ext cx="11430000" cy="4936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 (copy 20pt)</a:t>
            </a:r>
          </a:p>
          <a:p>
            <a:pPr lvl="1"/>
            <a:r>
              <a:rPr lang="en-US" dirty="0"/>
              <a:t>Second level (bullet 20pt)</a:t>
            </a:r>
          </a:p>
          <a:p>
            <a:pPr lvl="2"/>
            <a:r>
              <a:rPr lang="en-US" dirty="0"/>
              <a:t>Third level (bullet 20pt)</a:t>
            </a:r>
          </a:p>
          <a:p>
            <a:pPr lvl="3"/>
            <a:r>
              <a:rPr lang="en-US" dirty="0"/>
              <a:t>Fourth level (bullet 18pt)</a:t>
            </a:r>
          </a:p>
          <a:p>
            <a:pPr lvl="4"/>
            <a:r>
              <a:rPr lang="en-US" dirty="0"/>
              <a:t>Fifth level (bullet 18pt)</a:t>
            </a:r>
          </a:p>
          <a:p>
            <a:pPr lvl="5"/>
            <a:r>
              <a:rPr lang="en-US" dirty="0"/>
              <a:t>Sixth level (copy 16pt)</a:t>
            </a:r>
          </a:p>
          <a:p>
            <a:pPr lvl="6"/>
            <a:r>
              <a:rPr lang="en-US" dirty="0"/>
              <a:t>Seventh level (small copy 12pt)</a:t>
            </a:r>
          </a:p>
          <a:p>
            <a:pPr lvl="7"/>
            <a:r>
              <a:rPr lang="en-US" dirty="0"/>
              <a:t>EIGHT LEVEL (DESCRIPTOR 10PT)</a:t>
            </a:r>
          </a:p>
          <a:p>
            <a:pPr lvl="8"/>
            <a:r>
              <a:rPr lang="en-US" dirty="0"/>
              <a:t>Ninth level (footer 8pt)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A171160-C7F3-46DE-911A-73C4F50C8896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9787944" y="0"/>
            <a:ext cx="2023056" cy="381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EDCDE1A5-7B8C-446C-B047-DEF343C830D4}" type="datetime2">
              <a:rPr lang="en-US" smtClean="0"/>
              <a:t>Thursday, July 28, 2022</a:t>
            </a:fld>
            <a:endParaRPr lang="en-US" dirty="0"/>
          </a:p>
        </p:txBody>
      </p:sp>
      <p:pic>
        <p:nvPicPr>
          <p:cNvPr id="6" name="Picture 5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E306151F-579E-4A3E-8949-882557B1D7B1}"/>
              </a:ext>
            </a:extLst>
          </p:cNvPr>
          <p:cNvPicPr>
            <a:picLocks noChangeAspect="1"/>
          </p:cNvPicPr>
          <p:nvPr userDrawn="1"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2516"/>
            <a:ext cx="192024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10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729" r:id="rId2"/>
    <p:sldLayoutId id="2147483682" r:id="rId3"/>
    <p:sldLayoutId id="2147483734" r:id="rId4"/>
    <p:sldLayoutId id="2147483728" r:id="rId5"/>
    <p:sldLayoutId id="2147483732" r:id="rId6"/>
    <p:sldLayoutId id="2147483731" r:id="rId7"/>
    <p:sldLayoutId id="2147483741" r:id="rId8"/>
    <p:sldLayoutId id="2147483742" r:id="rId9"/>
    <p:sldLayoutId id="2147483737" r:id="rId10"/>
    <p:sldLayoutId id="2147483651" r:id="rId11"/>
    <p:sldLayoutId id="2147483721" r:id="rId12"/>
    <p:sldLayoutId id="2147483739" r:id="rId13"/>
    <p:sldLayoutId id="2147483724" r:id="rId14"/>
    <p:sldLayoutId id="2147483723" r:id="rId15"/>
    <p:sldLayoutId id="2147483725" r:id="rId16"/>
    <p:sldLayoutId id="2147483673" r:id="rId17"/>
    <p:sldLayoutId id="2147483653" r:id="rId18"/>
    <p:sldLayoutId id="2147483722" r:id="rId19"/>
    <p:sldLayoutId id="2147483693" r:id="rId20"/>
    <p:sldLayoutId id="2147483701" r:id="rId21"/>
    <p:sldLayoutId id="2147483668" r:id="rId22"/>
    <p:sldLayoutId id="2147483707" r:id="rId23"/>
    <p:sldLayoutId id="2147483714" r:id="rId24"/>
    <p:sldLayoutId id="2147483657" r:id="rId25"/>
    <p:sldLayoutId id="2147483679" r:id="rId26"/>
    <p:sldLayoutId id="2147483661" r:id="rId27"/>
    <p:sldLayoutId id="2147483678" r:id="rId28"/>
    <p:sldLayoutId id="2147483663" r:id="rId29"/>
    <p:sldLayoutId id="2147483667" r:id="rId30"/>
    <p:sldLayoutId id="2147483726" r:id="rId31"/>
    <p:sldLayoutId id="2147483688" r:id="rId32"/>
    <p:sldLayoutId id="2147483655" r:id="rId33"/>
    <p:sldLayoutId id="2147483727" r:id="rId34"/>
    <p:sldLayoutId id="2147483740" r:id="rId3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 userDrawn="1">
          <p15:clr>
            <a:srgbClr val="5ACBF0"/>
          </p15:clr>
        </p15:guide>
        <p15:guide id="2" orient="horz" pos="3976" userDrawn="1">
          <p15:clr>
            <a:srgbClr val="5ACBF0"/>
          </p15:clr>
        </p15:guide>
        <p15:guide id="3" pos="240" userDrawn="1">
          <p15:clr>
            <a:srgbClr val="5ACBF0"/>
          </p15:clr>
        </p15:guide>
        <p15:guide id="4" pos="7440" userDrawn="1">
          <p15:clr>
            <a:srgbClr val="5ACBF0"/>
          </p15:clr>
        </p15:guide>
        <p15:guide id="5" orient="horz" pos="4148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79CADD-4F72-47D6-954A-B5DDB9A04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722DBA-90DF-4070-9A8B-C4E2CC8C2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1E0D5-0C01-4AAC-84A0-996565A2FF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1E415-934B-4749-BA6C-DD7E2B979F9C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5ED59-4926-4CF9-AA56-9F6329507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D8951-0B46-4075-B952-978BE1BF8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C8129-8AF2-422C-9B8A-04E69BB70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359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FFCBA-102C-4E4C-9B62-539042C3F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417" y="1801288"/>
            <a:ext cx="7040753" cy="2221454"/>
          </a:xfrm>
        </p:spPr>
        <p:txBody>
          <a:bodyPr/>
          <a:lstStyle/>
          <a:p>
            <a:r>
              <a:rPr lang="en-US" sz="2800" dirty="0"/>
              <a:t>Test Automation</a:t>
            </a:r>
            <a:br>
              <a:rPr lang="lv-LV" sz="2800" dirty="0"/>
            </a:br>
            <a:r>
              <a:rPr lang="en-US" sz="2800" dirty="0"/>
              <a:t> Engineering Fundamentals:</a:t>
            </a:r>
            <a:br>
              <a:rPr lang="lv-LV" sz="2800" dirty="0"/>
            </a:br>
            <a:r>
              <a:rPr lang="en-US" sz="2800" dirty="0"/>
              <a:t> Java 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C7C3553-2386-434D-848D-F4E0A45DA98F}"/>
              </a:ext>
            </a:extLst>
          </p:cNvPr>
          <p:cNvSpPr txBox="1">
            <a:spLocks/>
          </p:cNvSpPr>
          <p:nvPr/>
        </p:nvSpPr>
        <p:spPr>
          <a:xfrm>
            <a:off x="771417" y="3606719"/>
            <a:ext cx="2875280" cy="1655762"/>
          </a:xfrm>
          <a:prstGeom prst="rect">
            <a:avLst/>
          </a:prstGeom>
        </p:spPr>
        <p:txBody>
          <a:bodyPr/>
          <a:lstStyle>
            <a:lvl1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Module 8: </a:t>
            </a:r>
            <a:r>
              <a:rPr lang="en-US" dirty="0"/>
              <a:t>Collections</a:t>
            </a:r>
          </a:p>
          <a:p>
            <a:endParaRPr lang="en-US" dirty="0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34B2CB24-4A11-4D13-9776-8CE4DF62AC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334" y="4727939"/>
            <a:ext cx="6562725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eaLnBrk="0" hangingPunct="0">
              <a:lnSpc>
                <a:spcPct val="90000"/>
              </a:lnSpc>
              <a:spcBef>
                <a:spcPct val="0"/>
              </a:spcBef>
            </a:pPr>
            <a:r>
              <a:rPr lang="en-US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Instructor Disha Mehta</a:t>
            </a:r>
            <a:endParaRPr lang="en-US" altLang="en-US" sz="2000" b="1" dirty="0">
              <a:solidFill>
                <a:srgbClr val="00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805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CBED46-8761-47A6-9FD7-4DF64600BF7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CDE1A5-7B8C-446C-B047-DEF343C830D4}" type="datetime2">
              <a:rPr lang="en-US" smtClean="0"/>
              <a:t>Thursday, July 28, 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1DD69-2D5A-424B-B176-507C1E0B3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10</a:t>
            </a:fld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FAFEEBD-8A5D-4D7F-A91E-F57CDD25F8F9}"/>
              </a:ext>
            </a:extLst>
          </p:cNvPr>
          <p:cNvSpPr txBox="1">
            <a:spLocks noGrp="1"/>
          </p:cNvSpPr>
          <p:nvPr/>
        </p:nvSpPr>
        <p:spPr bwMode="auto">
          <a:xfrm>
            <a:off x="8839201" y="6477001"/>
            <a:ext cx="1693863" cy="269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 eaLnBrk="0" hangingPunct="0">
              <a:spcBef>
                <a:spcPct val="0"/>
              </a:spcBef>
              <a:buClrTx/>
            </a:pPr>
            <a:fld id="{CC28E4D0-330A-42A0-8BDE-FBBD753CB8BE}" type="slidenum">
              <a:rPr lang="en-US"/>
              <a:pPr algn="r" eaLnBrk="0" hangingPunct="0">
                <a:spcBef>
                  <a:spcPct val="0"/>
                </a:spcBef>
                <a:buClrTx/>
              </a:pPr>
              <a:t>10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A066B00-6931-4B97-9D59-3DCA99F6E966}"/>
              </a:ext>
            </a:extLst>
          </p:cNvPr>
          <p:cNvSpPr txBox="1">
            <a:spLocks noChangeArrowheads="1"/>
          </p:cNvSpPr>
          <p:nvPr/>
        </p:nvSpPr>
        <p:spPr>
          <a:xfrm>
            <a:off x="409584" y="377177"/>
            <a:ext cx="7608216" cy="99628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 Generic Collections</a:t>
            </a:r>
            <a:endParaRPr 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A3416C3-39E6-4176-9F82-35B9FF5EE00E}"/>
              </a:ext>
            </a:extLst>
          </p:cNvPr>
          <p:cNvSpPr txBox="1">
            <a:spLocks noChangeArrowheads="1"/>
          </p:cNvSpPr>
          <p:nvPr/>
        </p:nvSpPr>
        <p:spPr>
          <a:xfrm>
            <a:off x="1055440" y="908720"/>
            <a:ext cx="9612560" cy="5334000"/>
          </a:xfrm>
          <a:prstGeom prst="rect">
            <a:avLst/>
          </a:prstGeom>
        </p:spPr>
        <p:txBody>
          <a:bodyPr vert="horz" lIns="90488" tIns="44450" rIns="90488" bIns="44450" rtlCol="0">
            <a:noAutofit/>
          </a:bodyPr>
          <a:lstStyle>
            <a:lvl1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GB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Bef>
                <a:spcPct val="0"/>
              </a:spcBef>
            </a:pPr>
            <a:r>
              <a:rPr lang="en-GB" sz="2400">
                <a:latin typeface="Arial" panose="020B0604020202020204" pitchFamily="34" charset="0"/>
                <a:cs typeface="Arial" panose="020B0604020202020204" pitchFamily="34" charset="0"/>
              </a:rPr>
              <a:t>	It is possible to generify the various Collection and Map types and subtypes in the Java collection API.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A9B594-6DA6-4627-9317-728B89B1DA4E}"/>
              </a:ext>
            </a:extLst>
          </p:cNvPr>
          <p:cNvSpPr/>
          <p:nvPr/>
        </p:nvSpPr>
        <p:spPr>
          <a:xfrm>
            <a:off x="1628372" y="2852937"/>
            <a:ext cx="85315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Collection&lt;String&gt; </a:t>
            </a:r>
            <a:r>
              <a:rPr lang="en-US" sz="2400" dirty="0" err="1"/>
              <a:t>stringCollection</a:t>
            </a:r>
            <a:r>
              <a:rPr lang="en-US" sz="2400" dirty="0"/>
              <a:t> = new </a:t>
            </a:r>
            <a:r>
              <a:rPr lang="en-US" sz="2400" dirty="0" err="1"/>
              <a:t>HashSet</a:t>
            </a:r>
            <a:r>
              <a:rPr lang="en-US" sz="2400" dirty="0"/>
              <a:t>&lt;String&gt;();</a:t>
            </a:r>
          </a:p>
        </p:txBody>
      </p:sp>
    </p:spTree>
    <p:extLst>
      <p:ext uri="{BB962C8B-B14F-4D97-AF65-F5344CB8AC3E}">
        <p14:creationId xmlns:p14="http://schemas.microsoft.com/office/powerpoint/2010/main" val="1642891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CBED46-8761-47A6-9FD7-4DF64600BF7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CDE1A5-7B8C-446C-B047-DEF343C830D4}" type="datetime2">
              <a:rPr lang="en-US" smtClean="0"/>
              <a:t>Thursday, July 28, 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1DD69-2D5A-424B-B176-507C1E0B3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11</a:t>
            </a:fld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FAFEEBD-8A5D-4D7F-A91E-F57CDD25F8F9}"/>
              </a:ext>
            </a:extLst>
          </p:cNvPr>
          <p:cNvSpPr txBox="1">
            <a:spLocks noGrp="1"/>
          </p:cNvSpPr>
          <p:nvPr/>
        </p:nvSpPr>
        <p:spPr bwMode="auto">
          <a:xfrm>
            <a:off x="8839201" y="6477001"/>
            <a:ext cx="1693863" cy="269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 eaLnBrk="0" hangingPunct="0">
              <a:spcBef>
                <a:spcPct val="0"/>
              </a:spcBef>
              <a:buClrTx/>
            </a:pPr>
            <a:fld id="{CC28E4D0-330A-42A0-8BDE-FBBD753CB8BE}" type="slidenum">
              <a:rPr lang="en-US"/>
              <a:pPr algn="r" eaLnBrk="0" hangingPunct="0">
                <a:spcBef>
                  <a:spcPct val="0"/>
                </a:spcBef>
                <a:buClrTx/>
              </a:pPr>
              <a:t>11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A066B00-6931-4B97-9D59-3DCA99F6E966}"/>
              </a:ext>
            </a:extLst>
          </p:cNvPr>
          <p:cNvSpPr txBox="1">
            <a:spLocks noChangeArrowheads="1"/>
          </p:cNvSpPr>
          <p:nvPr/>
        </p:nvSpPr>
        <p:spPr>
          <a:xfrm>
            <a:off x="409584" y="377177"/>
            <a:ext cx="7608216" cy="99628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Java Collection - List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A3416C3-39E6-4176-9F82-35B9FF5EE00E}"/>
              </a:ext>
            </a:extLst>
          </p:cNvPr>
          <p:cNvSpPr txBox="1">
            <a:spLocks noChangeArrowheads="1"/>
          </p:cNvSpPr>
          <p:nvPr/>
        </p:nvSpPr>
        <p:spPr>
          <a:xfrm>
            <a:off x="1055440" y="908720"/>
            <a:ext cx="9612560" cy="5334000"/>
          </a:xfrm>
          <a:prstGeom prst="rect">
            <a:avLst/>
          </a:prstGeom>
        </p:spPr>
        <p:txBody>
          <a:bodyPr vert="horz" lIns="90488" tIns="44450" rIns="90488" bIns="44450" rtlCol="0">
            <a:noAutofit/>
          </a:bodyPr>
          <a:lstStyle>
            <a:lvl1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Bef>
                <a:spcPct val="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It represents an ordered list of objects, meaning you can access the elements of a List in a specific order, or by an index too.</a:t>
            </a:r>
          </a:p>
          <a:p>
            <a:pPr marL="800100" lvl="1" indent="-342900">
              <a:spcBef>
                <a:spcPct val="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You can also add same value more than once into the list</a:t>
            </a:r>
          </a:p>
          <a:p>
            <a:pPr marL="1028700" lvl="2" indent="-342900">
              <a:spcBef>
                <a:spcPct val="0"/>
              </a:spcBef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List.add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(“value1”)</a:t>
            </a:r>
          </a:p>
          <a:p>
            <a:pPr marL="1028700" lvl="2" indent="-342900">
              <a:spcBef>
                <a:spcPct val="0"/>
              </a:spcBef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List.add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(“value1”)</a:t>
            </a:r>
          </a:p>
          <a:p>
            <a:pPr marL="1028700" lvl="2" indent="-342900">
              <a:spcBef>
                <a:spcPct val="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Check class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ListSample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from module8</a:t>
            </a:r>
          </a:p>
          <a:p>
            <a:pPr marL="800100" lvl="1" indent="-342900">
              <a:spcBef>
                <a:spcPct val="0"/>
              </a:spcBef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149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CF2F6E-3613-45C5-99B8-F005D1D107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001" y="1371601"/>
            <a:ext cx="6188551" cy="49403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this activity, you will:</a:t>
            </a:r>
          </a:p>
          <a:p>
            <a:pPr marL="800100" lvl="1" indent="-34290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Open the file ‘ListActivity.java’ in the package sef.module8.activity.</a:t>
            </a:r>
          </a:p>
          <a:p>
            <a:pPr marL="800100" lvl="1" indent="-34290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Read the instructions and create the code to complete this program.</a:t>
            </a:r>
          </a:p>
          <a:p>
            <a:pPr marL="800100" lvl="1" indent="-342900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925945-F026-475E-934F-0B88F8BA016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CDE1A5-7B8C-446C-B047-DEF343C830D4}" type="datetime2">
              <a:rPr lang="en-US" smtClean="0"/>
              <a:t>Thursday, July 28, 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A5541-936C-4A00-8A31-74F02CC9C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12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590DC6F-9431-4177-BF87-F0A28099F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1 - List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FB9A19-21DC-4940-99CF-1EEEE66CC1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1" r="8884"/>
          <a:stretch/>
        </p:blipFill>
        <p:spPr>
          <a:xfrm>
            <a:off x="6261788" y="1661058"/>
            <a:ext cx="5549211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055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CBED46-8761-47A6-9FD7-4DF64600BF7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CDE1A5-7B8C-446C-B047-DEF343C830D4}" type="datetime2">
              <a:rPr lang="en-US" smtClean="0"/>
              <a:t>Thursday, July 28, 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1DD69-2D5A-424B-B176-507C1E0B3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13</a:t>
            </a:fld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FAFEEBD-8A5D-4D7F-A91E-F57CDD25F8F9}"/>
              </a:ext>
            </a:extLst>
          </p:cNvPr>
          <p:cNvSpPr txBox="1">
            <a:spLocks noGrp="1"/>
          </p:cNvSpPr>
          <p:nvPr/>
        </p:nvSpPr>
        <p:spPr bwMode="auto">
          <a:xfrm>
            <a:off x="8839201" y="6477001"/>
            <a:ext cx="1693863" cy="269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 eaLnBrk="0" hangingPunct="0">
              <a:spcBef>
                <a:spcPct val="0"/>
              </a:spcBef>
              <a:buClrTx/>
            </a:pPr>
            <a:fld id="{CC28E4D0-330A-42A0-8BDE-FBBD753CB8BE}" type="slidenum">
              <a:rPr lang="en-US"/>
              <a:pPr algn="r" eaLnBrk="0" hangingPunct="0">
                <a:spcBef>
                  <a:spcPct val="0"/>
                </a:spcBef>
                <a:buClrTx/>
              </a:pPr>
              <a:t>13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A066B00-6931-4B97-9D59-3DCA99F6E966}"/>
              </a:ext>
            </a:extLst>
          </p:cNvPr>
          <p:cNvSpPr txBox="1">
            <a:spLocks noChangeArrowheads="1"/>
          </p:cNvSpPr>
          <p:nvPr/>
        </p:nvSpPr>
        <p:spPr>
          <a:xfrm>
            <a:off x="409584" y="377177"/>
            <a:ext cx="7608216" cy="99628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Java Collection - Set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A3416C3-39E6-4176-9F82-35B9FF5EE00E}"/>
              </a:ext>
            </a:extLst>
          </p:cNvPr>
          <p:cNvSpPr txBox="1">
            <a:spLocks noChangeArrowheads="1"/>
          </p:cNvSpPr>
          <p:nvPr/>
        </p:nvSpPr>
        <p:spPr>
          <a:xfrm>
            <a:off x="1055440" y="908720"/>
            <a:ext cx="9612560" cy="5334000"/>
          </a:xfrm>
          <a:prstGeom prst="rect">
            <a:avLst/>
          </a:prstGeom>
        </p:spPr>
        <p:txBody>
          <a:bodyPr vert="horz" lIns="90488" tIns="44450" rIns="90488" bIns="44450" rtlCol="0">
            <a:noAutofit/>
          </a:bodyPr>
          <a:lstStyle>
            <a:lvl1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Bef>
                <a:spcPct val="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It represents set of objects, meaning each element can only exists once. </a:t>
            </a:r>
          </a:p>
          <a:p>
            <a:pPr marL="800100" lvl="1" indent="-342900">
              <a:spcBef>
                <a:spcPct val="0"/>
              </a:spcBef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HashSet is unordered set</a:t>
            </a:r>
          </a:p>
          <a:p>
            <a:pPr marL="800100" lvl="1" indent="-342900">
              <a:spcBef>
                <a:spcPct val="0"/>
              </a:spcBef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As you keep on adding value in set, orders might change depending on its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hashCode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hashCode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is internally decided. There is a function in java called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hashCode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which returns the value of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hashCode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of element we enter in set</a:t>
            </a:r>
          </a:p>
          <a:p>
            <a:pPr marL="800100" lvl="1" indent="-342900">
              <a:spcBef>
                <a:spcPct val="0"/>
              </a:spcBef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Based on that the order of our elements is decided</a:t>
            </a:r>
          </a:p>
          <a:p>
            <a:pPr marL="800100" lvl="1" indent="-342900">
              <a:spcBef>
                <a:spcPct val="0"/>
              </a:spcBef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Check SetSample.java in module8</a:t>
            </a:r>
          </a:p>
        </p:txBody>
      </p:sp>
    </p:spTree>
    <p:extLst>
      <p:ext uri="{BB962C8B-B14F-4D97-AF65-F5344CB8AC3E}">
        <p14:creationId xmlns:p14="http://schemas.microsoft.com/office/powerpoint/2010/main" val="2370675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CF2F6E-3613-45C5-99B8-F005D1D107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001" y="1371601"/>
            <a:ext cx="6188551" cy="49403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this activity, you will:</a:t>
            </a:r>
          </a:p>
          <a:p>
            <a:pPr marL="800100" lvl="1" indent="-34290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Open the file ‘SetActivity.java’ in the package sef.module8.activity.</a:t>
            </a:r>
          </a:p>
          <a:p>
            <a:pPr marL="800100" lvl="1" indent="-34290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Read the instructions and create the code to complete this program.</a:t>
            </a:r>
          </a:p>
          <a:p>
            <a:pPr marL="800100" lvl="1" indent="-342900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925945-F026-475E-934F-0B88F8BA016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CDE1A5-7B8C-446C-B047-DEF343C830D4}" type="datetime2">
              <a:rPr lang="en-US" smtClean="0"/>
              <a:t>Thursday, July 28, 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A5541-936C-4A00-8A31-74F02CC9C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14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590DC6F-9431-4177-BF87-F0A28099F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2 - 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FB9A19-21DC-4940-99CF-1EEEE66CC1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1" r="8884"/>
          <a:stretch/>
        </p:blipFill>
        <p:spPr>
          <a:xfrm>
            <a:off x="6261788" y="1661058"/>
            <a:ext cx="5549211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727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9300657-2632-4EA8-ADF4-C47EFAA8B66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36740" y="748995"/>
            <a:ext cx="8931541" cy="5728006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C7A4ED-5565-4922-BFAD-E71888DD537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CDE1A5-7B8C-446C-B047-DEF343C830D4}" type="datetime2">
              <a:rPr lang="en-US" smtClean="0"/>
              <a:t>Thursday, July 28, 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2644B-A3F1-4925-8DB3-AB7F71B10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15</a:t>
            </a:fld>
            <a:endParaRPr lang="en-US" dirty="0"/>
          </a:p>
        </p:txBody>
      </p:sp>
      <p:sp>
        <p:nvSpPr>
          <p:cNvPr id="5" name="Rounded Rectangle 14">
            <a:extLst>
              <a:ext uri="{FF2B5EF4-FFF2-40B4-BE49-F238E27FC236}">
                <a16:creationId xmlns:a16="http://schemas.microsoft.com/office/drawing/2014/main" id="{57ABBDBE-B464-4520-AA91-13E1DACEDF12}"/>
              </a:ext>
            </a:extLst>
          </p:cNvPr>
          <p:cNvSpPr/>
          <p:nvPr/>
        </p:nvSpPr>
        <p:spPr bwMode="auto">
          <a:xfrm>
            <a:off x="1443548" y="6006389"/>
            <a:ext cx="391886" cy="380010"/>
          </a:xfrm>
          <a:prstGeom prst="roundRect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/>
          <a:lstStyle/>
          <a:p>
            <a:pPr marL="177800" indent="-177800" algn="ctr" eaLnBrk="0" hangingPunct="0">
              <a:lnSpc>
                <a:spcPct val="80000"/>
              </a:lnSpc>
              <a:spcBef>
                <a:spcPct val="50000"/>
              </a:spcBef>
              <a:defRPr/>
            </a:pPr>
            <a:r>
              <a:rPr lang="en-US" kern="0" dirty="0">
                <a:solidFill>
                  <a:srgbClr val="FFFFFF"/>
                </a:solidFill>
                <a:latin typeface="Trebuchet MS" pitchFamily="34" charset="0"/>
              </a:rPr>
              <a:t>i</a:t>
            </a:r>
            <a:endParaRPr lang="en-IN" kern="0" dirty="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54D4EFA7-06FD-402E-82E9-D4B3A0EFDF81}"/>
              </a:ext>
            </a:extLst>
          </p:cNvPr>
          <p:cNvSpPr txBox="1">
            <a:spLocks/>
          </p:cNvSpPr>
          <p:nvPr/>
        </p:nvSpPr>
        <p:spPr bwMode="gray">
          <a:xfrm>
            <a:off x="1950003" y="6032881"/>
            <a:ext cx="7885112" cy="3270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eaLnBrk="0" hangingPunct="0">
              <a:spcBef>
                <a:spcPct val="20000"/>
              </a:spcBef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latin typeface="Arial"/>
              </a:rPr>
              <a:t>Refer to the MapSample.java in module 8 sample code.</a:t>
            </a:r>
            <a:endParaRPr lang="en-IN" sz="1200" kern="0" dirty="0">
              <a:solidFill>
                <a:srgbClr val="000000"/>
              </a:solidFill>
              <a:latin typeface="Arial"/>
            </a:endParaRPr>
          </a:p>
          <a:p>
            <a:pPr marL="231775" indent="-231775" eaLnBrk="0" hangingPunct="0">
              <a:spcBef>
                <a:spcPct val="20000"/>
              </a:spcBef>
              <a:buClr>
                <a:srgbClr val="000000"/>
              </a:buClr>
              <a:defRPr/>
            </a:pPr>
            <a:endParaRPr lang="en-IN" sz="1200" kern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597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CF2F6E-3613-45C5-99B8-F005D1D107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001" y="1371601"/>
            <a:ext cx="6188551" cy="49403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this activity, you will:</a:t>
            </a:r>
          </a:p>
          <a:p>
            <a:pPr marL="800100" lvl="1" indent="-34290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Open the file ‘MapActivity.java’ in the package sef.module8.activity.</a:t>
            </a:r>
          </a:p>
          <a:p>
            <a:pPr marL="800100" lvl="1" indent="-34290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Read the instructions and create the code to complete this program.</a:t>
            </a:r>
          </a:p>
          <a:p>
            <a:pPr marL="800100" lvl="1" indent="-342900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925945-F026-475E-934F-0B88F8BA016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CDE1A5-7B8C-446C-B047-DEF343C830D4}" type="datetime2">
              <a:rPr lang="en-US" smtClean="0"/>
              <a:t>Thursday, July 28, 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A5541-936C-4A00-8A31-74F02CC9C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16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590DC6F-9431-4177-BF87-F0A28099F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3 </a:t>
            </a:r>
            <a:r>
              <a:rPr lang="en-US"/>
              <a:t>- Map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FB9A19-21DC-4940-99CF-1EEEE66CC1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1" r="8884"/>
          <a:stretch/>
        </p:blipFill>
        <p:spPr>
          <a:xfrm>
            <a:off x="6261788" y="1661058"/>
            <a:ext cx="5549211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45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4C2F1-EB14-4346-9AB9-E0F82C056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982" y="2593695"/>
            <a:ext cx="7040753" cy="2221454"/>
          </a:xfrm>
        </p:spPr>
        <p:txBody>
          <a:bodyPr/>
          <a:lstStyle/>
          <a:p>
            <a:r>
              <a:rPr lang="en-US" dirty="0"/>
              <a:t>Questions and Comments</a:t>
            </a:r>
          </a:p>
        </p:txBody>
      </p:sp>
    </p:spTree>
    <p:extLst>
      <p:ext uri="{BB962C8B-B14F-4D97-AF65-F5344CB8AC3E}">
        <p14:creationId xmlns:p14="http://schemas.microsoft.com/office/powerpoint/2010/main" val="1550739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C1BD89-0BE4-46DB-9FC6-F9732427B8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CDE1A5-7B8C-446C-B047-DEF343C830D4}" type="datetime2">
              <a:rPr lang="en-US" smtClean="0"/>
              <a:t>Thursday, July 28, 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903AC-088E-463F-9609-C61788A47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2</a:t>
            </a:fld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C276DFE-7E97-46BD-9D25-8685378FFA83}"/>
              </a:ext>
            </a:extLst>
          </p:cNvPr>
          <p:cNvSpPr txBox="1">
            <a:spLocks noGrp="1"/>
          </p:cNvSpPr>
          <p:nvPr/>
        </p:nvSpPr>
        <p:spPr bwMode="auto">
          <a:xfrm>
            <a:off x="8839201" y="6477001"/>
            <a:ext cx="1693863" cy="269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 eaLnBrk="0" hangingPunct="0">
              <a:spcBef>
                <a:spcPct val="0"/>
              </a:spcBef>
              <a:buClrTx/>
            </a:pPr>
            <a:fld id="{F12B05EF-AF44-4666-A99A-95005BD85BC9}" type="slidenum">
              <a:rPr lang="en-US"/>
              <a:pPr algn="r" eaLnBrk="0" hangingPunct="0">
                <a:spcBef>
                  <a:spcPct val="0"/>
                </a:spcBef>
                <a:buClrTx/>
              </a:pPr>
              <a:t>2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2ABBCDD-0DEF-46DA-841F-12898B598B13}"/>
              </a:ext>
            </a:extLst>
          </p:cNvPr>
          <p:cNvSpPr txBox="1">
            <a:spLocks noChangeArrowheads="1"/>
          </p:cNvSpPr>
          <p:nvPr/>
        </p:nvSpPr>
        <p:spPr>
          <a:xfrm>
            <a:off x="409584" y="377177"/>
            <a:ext cx="7608216" cy="99628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Module Objectives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016442AF-70FB-47E2-963C-E88CE8476316}"/>
              </a:ext>
            </a:extLst>
          </p:cNvPr>
          <p:cNvSpPr txBox="1">
            <a:spLocks noChangeArrowheads="1"/>
          </p:cNvSpPr>
          <p:nvPr/>
        </p:nvSpPr>
        <p:spPr>
          <a:xfrm>
            <a:off x="697584" y="1373456"/>
            <a:ext cx="7608216" cy="5179743"/>
          </a:xfrm>
          <a:prstGeom prst="rect">
            <a:avLst/>
          </a:prstGeom>
        </p:spPr>
        <p:txBody>
          <a:bodyPr vert="horz" lIns="90488" tIns="44450" rIns="90488" bIns="44450" rtlCol="0">
            <a:noAutofit/>
          </a:bodyPr>
          <a:lstStyle>
            <a:lvl1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At the end of this module, participants will be able to:</a:t>
            </a:r>
          </a:p>
          <a:p>
            <a:pPr marL="800100" lvl="1" indent="-342900"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Define collections</a:t>
            </a:r>
          </a:p>
          <a:p>
            <a:pPr marL="800100" lvl="1" indent="-342900"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Explain List</a:t>
            </a:r>
          </a:p>
          <a:p>
            <a:pPr marL="800100" lvl="1" indent="-342900"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Explain Map</a:t>
            </a:r>
          </a:p>
          <a:p>
            <a:pPr marL="800100" lvl="1" indent="-342900"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Explain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HashSets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BE71F4-922F-4D0F-977E-E9B8B38526F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5800" y="1057275"/>
            <a:ext cx="3840057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95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8D06BE-BB9F-49D3-8C0D-9CB29DDFD23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CDE1A5-7B8C-446C-B047-DEF343C830D4}" type="datetime2">
              <a:rPr lang="en-US" smtClean="0"/>
              <a:t>Thursday, July 28, 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A48FB-F266-4F82-9C7B-31555621B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3</a:t>
            </a:fld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43C572E-A56A-4AF4-9AA8-A9FE2C3DC7AB}"/>
              </a:ext>
            </a:extLst>
          </p:cNvPr>
          <p:cNvSpPr txBox="1">
            <a:spLocks noGrp="1"/>
          </p:cNvSpPr>
          <p:nvPr/>
        </p:nvSpPr>
        <p:spPr bwMode="auto">
          <a:xfrm>
            <a:off x="8839201" y="6477001"/>
            <a:ext cx="1693863" cy="269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 eaLnBrk="0" hangingPunct="0">
              <a:spcBef>
                <a:spcPct val="0"/>
              </a:spcBef>
              <a:buClrTx/>
            </a:pPr>
            <a:fld id="{CC28E4D0-330A-42A0-8BDE-FBBD753CB8BE}" type="slidenum">
              <a:rPr lang="en-US"/>
              <a:pPr algn="r" eaLnBrk="0" hangingPunct="0">
                <a:spcBef>
                  <a:spcPct val="0"/>
                </a:spcBef>
                <a:buClrTx/>
              </a:pPr>
              <a:t>3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E510C66-E0A5-45C1-983C-3F7538A467F7}"/>
              </a:ext>
            </a:extLst>
          </p:cNvPr>
          <p:cNvSpPr txBox="1">
            <a:spLocks noChangeArrowheads="1"/>
          </p:cNvSpPr>
          <p:nvPr/>
        </p:nvSpPr>
        <p:spPr>
          <a:xfrm>
            <a:off x="409584" y="377177"/>
            <a:ext cx="7608216" cy="99628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Java Collections</a:t>
            </a:r>
            <a:endParaRPr 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18AA000-A03C-4CA6-A08A-DFAE8389128B}"/>
              </a:ext>
            </a:extLst>
          </p:cNvPr>
          <p:cNvSpPr txBox="1">
            <a:spLocks noChangeArrowheads="1"/>
          </p:cNvSpPr>
          <p:nvPr/>
        </p:nvSpPr>
        <p:spPr>
          <a:xfrm>
            <a:off x="436880" y="1941705"/>
            <a:ext cx="7608216" cy="4110303"/>
          </a:xfrm>
          <a:prstGeom prst="rect">
            <a:avLst/>
          </a:prstGeom>
        </p:spPr>
        <p:txBody>
          <a:bodyPr vert="horz" lIns="90488" tIns="44450" rIns="90488" bIns="44450" rtlCol="0">
            <a:noAutofit/>
          </a:bodyPr>
          <a:lstStyle>
            <a:lvl1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endParaRPr lang="en-GB"/>
          </a:p>
          <a:p>
            <a:pPr lvl="1">
              <a:spcBef>
                <a:spcPct val="0"/>
              </a:spcBef>
              <a:buFontTx/>
              <a:buNone/>
            </a:pPr>
            <a:r>
              <a:rPr lang="en-GB" sz="1800"/>
              <a:t>	</a:t>
            </a:r>
          </a:p>
          <a:p>
            <a:pPr lvl="1">
              <a:spcBef>
                <a:spcPct val="0"/>
              </a:spcBef>
              <a:buFontTx/>
              <a:buNone/>
            </a:pPr>
            <a:endParaRPr lang="en-GB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AD7E10-537D-4E69-A0FE-08D8C007FC26}"/>
              </a:ext>
            </a:extLst>
          </p:cNvPr>
          <p:cNvSpPr/>
          <p:nvPr/>
        </p:nvSpPr>
        <p:spPr>
          <a:xfrm>
            <a:off x="436880" y="1373457"/>
            <a:ext cx="9835584" cy="2347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Java Collections API's provide Java developers with a set of classes and interfaces that makes it easier to handle collections of objects.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a sense Collection's works a bit like arrays, except their size can change dynamically, and they have more advanced behavior than arrays.</a:t>
            </a:r>
          </a:p>
        </p:txBody>
      </p:sp>
    </p:spTree>
    <p:extLst>
      <p:ext uri="{BB962C8B-B14F-4D97-AF65-F5344CB8AC3E}">
        <p14:creationId xmlns:p14="http://schemas.microsoft.com/office/powerpoint/2010/main" val="1386488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E3B7E2-793B-4F52-B28C-033799719D6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CDE1A5-7B8C-446C-B047-DEF343C830D4}" type="datetime2">
              <a:rPr lang="en-US" smtClean="0"/>
              <a:t>Thursday, July 28, 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EB296-14CB-4014-934B-5F13C4F5F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4</a:t>
            </a:fld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0D8F4DD-34E7-48D9-A329-F266DEB9800E}"/>
              </a:ext>
            </a:extLst>
          </p:cNvPr>
          <p:cNvSpPr txBox="1">
            <a:spLocks noGrp="1"/>
          </p:cNvSpPr>
          <p:nvPr/>
        </p:nvSpPr>
        <p:spPr bwMode="auto">
          <a:xfrm>
            <a:off x="8839201" y="6477001"/>
            <a:ext cx="1693863" cy="269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 eaLnBrk="0" hangingPunct="0">
              <a:spcBef>
                <a:spcPct val="0"/>
              </a:spcBef>
              <a:buClrTx/>
            </a:pPr>
            <a:fld id="{CC28E4D0-330A-42A0-8BDE-FBBD753CB8BE}" type="slidenum">
              <a:rPr lang="en-US"/>
              <a:pPr algn="r" eaLnBrk="0" hangingPunct="0">
                <a:spcBef>
                  <a:spcPct val="0"/>
                </a:spcBef>
                <a:buClrTx/>
              </a:pPr>
              <a:t>4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718D8DA-7CA3-4389-B78F-9C628C6A596C}"/>
              </a:ext>
            </a:extLst>
          </p:cNvPr>
          <p:cNvSpPr txBox="1">
            <a:spLocks noChangeArrowheads="1"/>
          </p:cNvSpPr>
          <p:nvPr/>
        </p:nvSpPr>
        <p:spPr>
          <a:xfrm>
            <a:off x="409584" y="377177"/>
            <a:ext cx="7608216" cy="99628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Collections types</a:t>
            </a:r>
            <a:endParaRPr 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19FF9C99-BCA3-4B9B-B014-B2E0298B6F7E}"/>
              </a:ext>
            </a:extLst>
          </p:cNvPr>
          <p:cNvSpPr txBox="1">
            <a:spLocks noChangeArrowheads="1"/>
          </p:cNvSpPr>
          <p:nvPr/>
        </p:nvSpPr>
        <p:spPr>
          <a:xfrm>
            <a:off x="436880" y="1941705"/>
            <a:ext cx="7608216" cy="4110303"/>
          </a:xfrm>
          <a:prstGeom prst="rect">
            <a:avLst/>
          </a:prstGeom>
        </p:spPr>
        <p:txBody>
          <a:bodyPr vert="horz" lIns="90488" tIns="44450" rIns="90488" bIns="44450" rtlCol="0">
            <a:noAutofit/>
          </a:bodyPr>
          <a:lstStyle>
            <a:lvl1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endParaRPr lang="en-GB"/>
          </a:p>
          <a:p>
            <a:pPr lvl="1">
              <a:spcBef>
                <a:spcPct val="0"/>
              </a:spcBef>
              <a:buFontTx/>
              <a:buNone/>
            </a:pPr>
            <a:r>
              <a:rPr lang="en-GB" sz="1800"/>
              <a:t>	</a:t>
            </a:r>
          </a:p>
          <a:p>
            <a:pPr lvl="1">
              <a:spcBef>
                <a:spcPct val="0"/>
              </a:spcBef>
              <a:buFontTx/>
              <a:buNone/>
            </a:pPr>
            <a:endParaRPr lang="en-GB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549170-0B67-4423-B620-9DF063A65847}"/>
              </a:ext>
            </a:extLst>
          </p:cNvPr>
          <p:cNvSpPr/>
          <p:nvPr/>
        </p:nvSpPr>
        <p:spPr>
          <a:xfrm>
            <a:off x="773784" y="1373457"/>
            <a:ext cx="7608216" cy="4455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following interfaces (collection types) extends the Collection interface: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SortedSet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NavigableSet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</a:p>
        </p:txBody>
      </p:sp>
    </p:spTree>
    <p:extLst>
      <p:ext uri="{BB962C8B-B14F-4D97-AF65-F5344CB8AC3E}">
        <p14:creationId xmlns:p14="http://schemas.microsoft.com/office/powerpoint/2010/main" val="743960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7D2A1C-32AF-4C86-B490-99D729E89F6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CDE1A5-7B8C-446C-B047-DEF343C830D4}" type="datetime2">
              <a:rPr lang="en-US" smtClean="0"/>
              <a:t>Thursday, July 28, 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CB9A6-9F72-4CF0-A334-3E88FB56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5</a:t>
            </a:fld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BCD526D-D966-415E-8A4F-304C9A86B528}"/>
              </a:ext>
            </a:extLst>
          </p:cNvPr>
          <p:cNvSpPr txBox="1">
            <a:spLocks noGrp="1"/>
          </p:cNvSpPr>
          <p:nvPr/>
        </p:nvSpPr>
        <p:spPr bwMode="auto">
          <a:xfrm>
            <a:off x="8839201" y="6477001"/>
            <a:ext cx="1693863" cy="269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 eaLnBrk="0" hangingPunct="0">
              <a:spcBef>
                <a:spcPct val="0"/>
              </a:spcBef>
              <a:buClrTx/>
            </a:pPr>
            <a:fld id="{CC28E4D0-330A-42A0-8BDE-FBBD753CB8BE}" type="slidenum">
              <a:rPr lang="en-US"/>
              <a:pPr algn="r" eaLnBrk="0" hangingPunct="0">
                <a:spcBef>
                  <a:spcPct val="0"/>
                </a:spcBef>
                <a:buClrTx/>
              </a:pPr>
              <a:t>5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1C29A50-BC7F-49EC-84A2-270543CF390C}"/>
              </a:ext>
            </a:extLst>
          </p:cNvPr>
          <p:cNvSpPr txBox="1">
            <a:spLocks noChangeArrowheads="1"/>
          </p:cNvSpPr>
          <p:nvPr/>
        </p:nvSpPr>
        <p:spPr>
          <a:xfrm>
            <a:off x="409584" y="377177"/>
            <a:ext cx="7608216" cy="99628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Java Collections example</a:t>
            </a:r>
            <a:endParaRPr 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893FC03-CE71-4FDE-A411-D672DDE9764F}"/>
              </a:ext>
            </a:extLst>
          </p:cNvPr>
          <p:cNvSpPr txBox="1">
            <a:spLocks noChangeArrowheads="1"/>
          </p:cNvSpPr>
          <p:nvPr/>
        </p:nvSpPr>
        <p:spPr>
          <a:xfrm>
            <a:off x="436880" y="1941705"/>
            <a:ext cx="7608216" cy="4110303"/>
          </a:xfrm>
          <a:prstGeom prst="rect">
            <a:avLst/>
          </a:prstGeom>
        </p:spPr>
        <p:txBody>
          <a:bodyPr vert="horz" lIns="90488" tIns="44450" rIns="90488" bIns="44450" rtlCol="0">
            <a:noAutofit/>
          </a:bodyPr>
          <a:lstStyle>
            <a:lvl1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endParaRPr lang="en-GB"/>
          </a:p>
          <a:p>
            <a:pPr lvl="1">
              <a:spcBef>
                <a:spcPct val="0"/>
              </a:spcBef>
              <a:buFontTx/>
              <a:buNone/>
            </a:pPr>
            <a:r>
              <a:rPr lang="en-GB" sz="1800"/>
              <a:t>	</a:t>
            </a:r>
          </a:p>
          <a:p>
            <a:pPr lvl="1">
              <a:spcBef>
                <a:spcPct val="0"/>
              </a:spcBef>
              <a:buFontTx/>
              <a:buNone/>
            </a:pPr>
            <a:endParaRPr lang="en-GB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85A896-0B39-43B9-979C-67666982D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662" y="1235983"/>
            <a:ext cx="4422750" cy="540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89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281845-3A20-4CBF-ABB8-86D910DCD4D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CDE1A5-7B8C-446C-B047-DEF343C830D4}" type="datetime2">
              <a:rPr lang="en-US" smtClean="0"/>
              <a:t>Thursday, July 28, 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45614-2F1D-47FC-A19A-7ECA1EFDD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6</a:t>
            </a:fld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8C4319B-D173-479D-97DC-4560F8CFC5F5}"/>
              </a:ext>
            </a:extLst>
          </p:cNvPr>
          <p:cNvSpPr txBox="1">
            <a:spLocks noGrp="1"/>
          </p:cNvSpPr>
          <p:nvPr/>
        </p:nvSpPr>
        <p:spPr bwMode="auto">
          <a:xfrm>
            <a:off x="8839201" y="6477001"/>
            <a:ext cx="1693863" cy="269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l" eaLnBrk="0" hangingPunct="0">
              <a:spcBef>
                <a:spcPct val="0"/>
              </a:spcBef>
              <a:buClrTx/>
            </a:pPr>
            <a:fld id="{CC28E4D0-330A-42A0-8BDE-FBBD753CB8BE}" type="slidenum">
              <a:rPr lang="en-US"/>
              <a:pPr algn="l" eaLnBrk="0" hangingPunct="0">
                <a:spcBef>
                  <a:spcPct val="0"/>
                </a:spcBef>
                <a:buClrTx/>
              </a:pPr>
              <a:t>6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1C70695-389B-41B5-9939-2ADB4925DCA0}"/>
              </a:ext>
            </a:extLst>
          </p:cNvPr>
          <p:cNvSpPr txBox="1">
            <a:spLocks noChangeArrowheads="1"/>
          </p:cNvSpPr>
          <p:nvPr/>
        </p:nvSpPr>
        <p:spPr>
          <a:xfrm>
            <a:off x="409584" y="377177"/>
            <a:ext cx="7608216" cy="99628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Java Collections - Iterable</a:t>
            </a:r>
            <a:endParaRPr 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E89081F-6251-4C53-97AD-76E2AB3550BB}"/>
              </a:ext>
            </a:extLst>
          </p:cNvPr>
          <p:cNvSpPr txBox="1">
            <a:spLocks noChangeArrowheads="1"/>
          </p:cNvSpPr>
          <p:nvPr/>
        </p:nvSpPr>
        <p:spPr>
          <a:xfrm>
            <a:off x="436880" y="1941705"/>
            <a:ext cx="7608216" cy="4110303"/>
          </a:xfrm>
          <a:prstGeom prst="rect">
            <a:avLst/>
          </a:prstGeom>
        </p:spPr>
        <p:txBody>
          <a:bodyPr vert="horz" lIns="90488" tIns="44450" rIns="90488" bIns="44450" rtlCol="0">
            <a:noAutofit/>
          </a:bodyPr>
          <a:lstStyle>
            <a:lvl1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endParaRPr lang="en-GB"/>
          </a:p>
          <a:p>
            <a:pPr lvl="1">
              <a:spcBef>
                <a:spcPct val="0"/>
              </a:spcBef>
              <a:buFontTx/>
              <a:buNone/>
            </a:pPr>
            <a:r>
              <a:rPr lang="en-GB" sz="1800"/>
              <a:t>	</a:t>
            </a:r>
          </a:p>
          <a:p>
            <a:pPr lvl="1">
              <a:spcBef>
                <a:spcPct val="0"/>
              </a:spcBef>
              <a:buFontTx/>
              <a:buNone/>
            </a:pPr>
            <a:endParaRPr lang="en-GB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A02E6D-2313-4056-8612-A1419764BF36}"/>
              </a:ext>
            </a:extLst>
          </p:cNvPr>
          <p:cNvSpPr/>
          <p:nvPr/>
        </p:nvSpPr>
        <p:spPr>
          <a:xfrm>
            <a:off x="1676400" y="1219200"/>
            <a:ext cx="77319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 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Iterable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 interface 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java.lang.Iterable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is one of the root interfaces of the Java collection classes. The Collection interface extends 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Iterable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so all subtypes of Collection also implement the 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Iterable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interface.</a:t>
            </a:r>
          </a:p>
          <a:p>
            <a:pPr algn="l"/>
            <a:endParaRPr 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1237BE-367C-4B02-BFF1-57F3CBDADF7D}"/>
              </a:ext>
            </a:extLst>
          </p:cNvPr>
          <p:cNvSpPr/>
          <p:nvPr/>
        </p:nvSpPr>
        <p:spPr>
          <a:xfrm>
            <a:off x="1676400" y="3655368"/>
            <a:ext cx="823602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Collection interface just defines a set of methods 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behaviour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that each of these Collection subtypes share. This makes it possible ignore what specific type of Collection you are using, and just treat it as a Collection.</a:t>
            </a:r>
          </a:p>
        </p:txBody>
      </p:sp>
    </p:spTree>
    <p:extLst>
      <p:ext uri="{BB962C8B-B14F-4D97-AF65-F5344CB8AC3E}">
        <p14:creationId xmlns:p14="http://schemas.microsoft.com/office/powerpoint/2010/main" val="3889955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1D9E23-14C8-4E6A-B5BF-B2CFA59F40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CDE1A5-7B8C-446C-B047-DEF343C830D4}" type="datetime2">
              <a:rPr lang="en-US" smtClean="0"/>
              <a:t>Thursday, July 28, 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7C1AAF-7B71-4286-897C-059940548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7</a:t>
            </a:fld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BC656D9-67DD-4001-99C3-F4634147C1B1}"/>
              </a:ext>
            </a:extLst>
          </p:cNvPr>
          <p:cNvSpPr txBox="1">
            <a:spLocks noGrp="1"/>
          </p:cNvSpPr>
          <p:nvPr/>
        </p:nvSpPr>
        <p:spPr bwMode="auto">
          <a:xfrm>
            <a:off x="8839201" y="6477001"/>
            <a:ext cx="1693863" cy="269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 eaLnBrk="0" hangingPunct="0">
              <a:spcBef>
                <a:spcPct val="0"/>
              </a:spcBef>
              <a:buClrTx/>
            </a:pPr>
            <a:fld id="{CC28E4D0-330A-42A0-8BDE-FBBD753CB8BE}" type="slidenum">
              <a:rPr lang="en-US"/>
              <a:pPr algn="r" eaLnBrk="0" hangingPunct="0">
                <a:spcBef>
                  <a:spcPct val="0"/>
                </a:spcBef>
                <a:buClrTx/>
              </a:pPr>
              <a:t>7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4BF074F-E068-4459-B542-18D736902789}"/>
              </a:ext>
            </a:extLst>
          </p:cNvPr>
          <p:cNvSpPr txBox="1">
            <a:spLocks noChangeArrowheads="1"/>
          </p:cNvSpPr>
          <p:nvPr/>
        </p:nvSpPr>
        <p:spPr>
          <a:xfrm>
            <a:off x="409584" y="377177"/>
            <a:ext cx="7608216" cy="99628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Java Collections - Iterable</a:t>
            </a:r>
            <a:endParaRPr 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C2DBA2A-7857-47B5-A933-8829298A6B55}"/>
              </a:ext>
            </a:extLst>
          </p:cNvPr>
          <p:cNvSpPr txBox="1">
            <a:spLocks noChangeArrowheads="1"/>
          </p:cNvSpPr>
          <p:nvPr/>
        </p:nvSpPr>
        <p:spPr>
          <a:xfrm>
            <a:off x="436880" y="1941705"/>
            <a:ext cx="7608216" cy="4110303"/>
          </a:xfrm>
          <a:prstGeom prst="rect">
            <a:avLst/>
          </a:prstGeom>
        </p:spPr>
        <p:txBody>
          <a:bodyPr vert="horz" lIns="90488" tIns="44450" rIns="90488" bIns="44450" rtlCol="0">
            <a:noAutofit/>
          </a:bodyPr>
          <a:lstStyle>
            <a:lvl1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endParaRPr lang="en-GB"/>
          </a:p>
          <a:p>
            <a:pPr lvl="1">
              <a:spcBef>
                <a:spcPct val="0"/>
              </a:spcBef>
              <a:buFontTx/>
              <a:buNone/>
            </a:pPr>
            <a:r>
              <a:rPr lang="en-GB" sz="1800"/>
              <a:t>	</a:t>
            </a:r>
          </a:p>
          <a:p>
            <a:pPr lvl="1">
              <a:spcBef>
                <a:spcPct val="0"/>
              </a:spcBef>
              <a:buFontTx/>
              <a:buNone/>
            </a:pPr>
            <a:endParaRPr lang="en-GB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44023F-B81F-40C5-A957-DAE8529B6FDD}"/>
              </a:ext>
            </a:extLst>
          </p:cNvPr>
          <p:cNvSpPr/>
          <p:nvPr/>
        </p:nvSpPr>
        <p:spPr>
          <a:xfrm>
            <a:off x="1676400" y="1219200"/>
            <a:ext cx="77319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 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Iterable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 interface 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java.lang.Iterable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is one of the root interfaces of the Java collection classes. The Collection interface extends 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Iterable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so all subtypes of Collection also implement the 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Iterable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interface.</a:t>
            </a:r>
          </a:p>
          <a:p>
            <a:pPr algn="l"/>
            <a:endParaRPr 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66E205-C7BC-43E1-9BD0-2324B4A1D7C5}"/>
              </a:ext>
            </a:extLst>
          </p:cNvPr>
          <p:cNvSpPr/>
          <p:nvPr/>
        </p:nvSpPr>
        <p:spPr>
          <a:xfrm>
            <a:off x="1676400" y="3212976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 list = new </a:t>
            </a:r>
            <a:r>
              <a:rPr lang="en-US" sz="2400" dirty="0" err="1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ArrayList</a:t>
            </a:r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  </a:t>
            </a:r>
          </a:p>
          <a:p>
            <a:pPr algn="l"/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for(int </a:t>
            </a:r>
            <a:r>
              <a:rPr lang="en-US" sz="2400" dirty="0" err="1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=0; </a:t>
            </a:r>
            <a:r>
              <a:rPr lang="en-US" sz="2400" dirty="0" err="1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2400" dirty="0" err="1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list.size</a:t>
            </a:r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sz="2400" dirty="0" err="1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++)</a:t>
            </a:r>
          </a:p>
          <a:p>
            <a:pPr algn="l"/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 </a:t>
            </a:r>
          </a:p>
          <a:p>
            <a:pPr algn="l"/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Object o = </a:t>
            </a:r>
            <a:r>
              <a:rPr lang="en-US" sz="2400" dirty="0" err="1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list.get</a:t>
            </a:r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algn="l"/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//do something o; </a:t>
            </a:r>
          </a:p>
          <a:p>
            <a:pPr algn="l"/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// o -&gt; </a:t>
            </a:r>
            <a:r>
              <a:rPr lang="en-US" sz="2400" dirty="0" err="1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list.get</a:t>
            </a:r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algn="l"/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78935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D94787-7CAF-4ABF-A215-0D781634F90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CDE1A5-7B8C-446C-B047-DEF343C830D4}" type="datetime2">
              <a:rPr lang="en-US" smtClean="0"/>
              <a:t>Thursday, July 28, 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EE14A8-343B-48E0-9D5E-D9D721E2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8</a:t>
            </a:fld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F6C1D7F-922E-44E5-9887-DF551A394BC1}"/>
              </a:ext>
            </a:extLst>
          </p:cNvPr>
          <p:cNvSpPr txBox="1">
            <a:spLocks noGrp="1"/>
          </p:cNvSpPr>
          <p:nvPr/>
        </p:nvSpPr>
        <p:spPr bwMode="auto">
          <a:xfrm>
            <a:off x="8839201" y="6477001"/>
            <a:ext cx="1693863" cy="269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 eaLnBrk="0" hangingPunct="0">
              <a:spcBef>
                <a:spcPct val="0"/>
              </a:spcBef>
              <a:buClrTx/>
            </a:pPr>
            <a:fld id="{CC28E4D0-330A-42A0-8BDE-FBBD753CB8BE}" type="slidenum">
              <a:rPr lang="en-US"/>
              <a:pPr algn="r" eaLnBrk="0" hangingPunct="0">
                <a:spcBef>
                  <a:spcPct val="0"/>
                </a:spcBef>
                <a:buClrTx/>
              </a:pPr>
              <a:t>8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F16537A-8951-407B-AF83-89A9D46D8306}"/>
              </a:ext>
            </a:extLst>
          </p:cNvPr>
          <p:cNvSpPr txBox="1">
            <a:spLocks noChangeArrowheads="1"/>
          </p:cNvSpPr>
          <p:nvPr/>
        </p:nvSpPr>
        <p:spPr>
          <a:xfrm>
            <a:off x="409584" y="377177"/>
            <a:ext cx="7608216" cy="99628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Java Collections - Iterable</a:t>
            </a:r>
            <a:endParaRPr 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A0A18C2-57BA-4D71-833A-0ED41073C71E}"/>
              </a:ext>
            </a:extLst>
          </p:cNvPr>
          <p:cNvSpPr txBox="1">
            <a:spLocks noChangeArrowheads="1"/>
          </p:cNvSpPr>
          <p:nvPr/>
        </p:nvSpPr>
        <p:spPr>
          <a:xfrm>
            <a:off x="436880" y="1941705"/>
            <a:ext cx="7608216" cy="4110303"/>
          </a:xfrm>
          <a:prstGeom prst="rect">
            <a:avLst/>
          </a:prstGeom>
        </p:spPr>
        <p:txBody>
          <a:bodyPr vert="horz" lIns="90488" tIns="44450" rIns="90488" bIns="44450" rtlCol="0">
            <a:noAutofit/>
          </a:bodyPr>
          <a:lstStyle>
            <a:lvl1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endParaRPr lang="en-GB"/>
          </a:p>
          <a:p>
            <a:pPr lvl="1">
              <a:spcBef>
                <a:spcPct val="0"/>
              </a:spcBef>
              <a:buFontTx/>
              <a:buNone/>
            </a:pPr>
            <a:r>
              <a:rPr lang="en-GB" sz="1800"/>
              <a:t>	</a:t>
            </a:r>
          </a:p>
          <a:p>
            <a:pPr lvl="1">
              <a:spcBef>
                <a:spcPct val="0"/>
              </a:spcBef>
              <a:buFontTx/>
              <a:buNone/>
            </a:pPr>
            <a:endParaRPr lang="en-GB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7DA644-E94B-4326-BB4A-F66858EA6EA5}"/>
              </a:ext>
            </a:extLst>
          </p:cNvPr>
          <p:cNvSpPr/>
          <p:nvPr/>
        </p:nvSpPr>
        <p:spPr>
          <a:xfrm>
            <a:off x="1676400" y="1219200"/>
            <a:ext cx="77319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 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Iterable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 interface 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java.lang.Iterable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is one of the root interfaces of the Java collection classes. The Collection interface extends 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Iterable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so all subtypes of Collection also implement the 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Iterable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interface.</a:t>
            </a:r>
          </a:p>
          <a:p>
            <a:pPr algn="l"/>
            <a:endParaRPr 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42843C-D210-48F0-92FA-73AC2B1C2AFC}"/>
              </a:ext>
            </a:extLst>
          </p:cNvPr>
          <p:cNvSpPr/>
          <p:nvPr/>
        </p:nvSpPr>
        <p:spPr>
          <a:xfrm>
            <a:off x="5990854" y="3212977"/>
            <a:ext cx="440129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 list = new </a:t>
            </a:r>
            <a:r>
              <a:rPr lang="en-US" sz="2400" dirty="0" err="1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ArrayList</a:t>
            </a:r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  </a:t>
            </a:r>
          </a:p>
          <a:p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for(Object o : list)</a:t>
            </a:r>
          </a:p>
          <a:p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 </a:t>
            </a:r>
          </a:p>
          <a:p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//do something o; </a:t>
            </a:r>
          </a:p>
          <a:p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// o -&gt; </a:t>
            </a:r>
            <a:r>
              <a:rPr lang="en-US" sz="2400" dirty="0" err="1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list.get</a:t>
            </a:r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1E2CF6-D101-4B13-8BEF-60964C9E020F}"/>
              </a:ext>
            </a:extLst>
          </p:cNvPr>
          <p:cNvSpPr/>
          <p:nvPr/>
        </p:nvSpPr>
        <p:spPr>
          <a:xfrm>
            <a:off x="1676400" y="3212976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 list = new </a:t>
            </a:r>
            <a:r>
              <a:rPr lang="en-US" sz="2400" dirty="0" err="1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ArrayList</a:t>
            </a:r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  </a:t>
            </a:r>
          </a:p>
          <a:p>
            <a:pPr algn="l"/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for(int </a:t>
            </a:r>
            <a:r>
              <a:rPr lang="en-US" sz="2400" dirty="0" err="1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=0; </a:t>
            </a:r>
            <a:r>
              <a:rPr lang="en-US" sz="2400" dirty="0" err="1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2400" dirty="0" err="1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list.size</a:t>
            </a:r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sz="2400" dirty="0" err="1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++)</a:t>
            </a:r>
          </a:p>
          <a:p>
            <a:pPr algn="l"/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 </a:t>
            </a:r>
          </a:p>
          <a:p>
            <a:pPr algn="l"/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Object o = </a:t>
            </a:r>
            <a:r>
              <a:rPr lang="en-US" sz="2400" dirty="0" err="1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list.get</a:t>
            </a:r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algn="l"/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//do something o; </a:t>
            </a:r>
          </a:p>
          <a:p>
            <a:pPr algn="l"/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// o -&gt; </a:t>
            </a:r>
            <a:r>
              <a:rPr lang="en-US" sz="2400" dirty="0" err="1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list.get</a:t>
            </a:r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algn="l"/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AF76EDD-AE03-48FB-AB85-FE5304F6E6F0}"/>
              </a:ext>
            </a:extLst>
          </p:cNvPr>
          <p:cNvCxnSpPr/>
          <p:nvPr/>
        </p:nvCxnSpPr>
        <p:spPr bwMode="auto">
          <a:xfrm>
            <a:off x="5735960" y="2708921"/>
            <a:ext cx="0" cy="403795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263142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18AAE2A-E3B0-49E3-8B6A-76C92E25E9D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81000" y="1151261"/>
            <a:ext cx="9006260" cy="578936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E8FAA6-7B64-4AD4-BA96-0559EA9A713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CDE1A5-7B8C-446C-B047-DEF343C830D4}" type="datetime2">
              <a:rPr lang="en-US" smtClean="0"/>
              <a:t>Thursday, July 28, 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35068-8264-4DAA-ACB4-0993EBDD5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48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cc_TechnologyTemplate_Graphik_100820" id="{8F0685C7-E16D-8A4C-81F4-73FFFBFF972B}" vid="{677ECC14-0BA0-0A43-8A07-B2AB5613A920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mment xmlns="542f6e5c-922c-45a4-8ebd-005ee712c0d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AC1097D87E0B439E22A4D2CE23160D" ma:contentTypeVersion="13" ma:contentTypeDescription="Create a new document." ma:contentTypeScope="" ma:versionID="a3789811ab42bc17860b6d6372c3688b">
  <xsd:schema xmlns:xsd="http://www.w3.org/2001/XMLSchema" xmlns:xs="http://www.w3.org/2001/XMLSchema" xmlns:p="http://schemas.microsoft.com/office/2006/metadata/properties" xmlns:ns2="542f6e5c-922c-45a4-8ebd-005ee712c0d5" xmlns:ns3="5f348696-cc4d-49a3-872b-20cf2395c533" targetNamespace="http://schemas.microsoft.com/office/2006/metadata/properties" ma:root="true" ma:fieldsID="213deff0eb23785fd2c045001763249f" ns2:_="" ns3:_="">
    <xsd:import namespace="542f6e5c-922c-45a4-8ebd-005ee712c0d5"/>
    <xsd:import namespace="5f348696-cc4d-49a3-872b-20cf2395c53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Comm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2f6e5c-922c-45a4-8ebd-005ee712c0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Comment" ma:index="20" nillable="true" ma:displayName="Comment" ma:format="Dropdown" ma:internalName="Comment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348696-cc4d-49a3-872b-20cf2395c53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6BFFC05-B2F6-4CED-BE65-F75B1EB7AD7B}">
  <ds:schemaRefs>
    <ds:schemaRef ds:uri="http://purl.org/dc/elements/1.1/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f09dec34-126f-4759-b06d-a920de720ce4"/>
    <ds:schemaRef ds:uri="17c09f85-56e7-4417-b5d2-7fa4154de313"/>
    <ds:schemaRef ds:uri="http://schemas.microsoft.com/office/2006/metadata/properties"/>
    <ds:schemaRef ds:uri="http://purl.org/dc/terms/"/>
    <ds:schemaRef ds:uri="542f6e5c-922c-45a4-8ebd-005ee712c0d5"/>
  </ds:schemaRefs>
</ds:datastoreItem>
</file>

<file path=customXml/itemProps2.xml><?xml version="1.0" encoding="utf-8"?>
<ds:datastoreItem xmlns:ds="http://schemas.openxmlformats.org/officeDocument/2006/customXml" ds:itemID="{79831B46-6CD1-40D2-9FB5-3E58559F90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492995-14F0-4F0A-A349-8DF3611941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42f6e5c-922c-45a4-8ebd-005ee712c0d5"/>
    <ds:schemaRef ds:uri="5f348696-cc4d-49a3-872b-20cf2395c5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Acc_TechnologyTemplate_Graphik_100820</Template>
  <TotalTime>208</TotalTime>
  <Words>840</Words>
  <Application>Microsoft Office PowerPoint</Application>
  <PresentationFormat>Widescreen</PresentationFormat>
  <Paragraphs>164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Calibri</vt:lpstr>
      <vt:lpstr>Calibri Light</vt:lpstr>
      <vt:lpstr>Graphik</vt:lpstr>
      <vt:lpstr>GT Sectra Fine</vt:lpstr>
      <vt:lpstr>System Font</vt:lpstr>
      <vt:lpstr>Trebuchet MS</vt:lpstr>
      <vt:lpstr>Wingdings</vt:lpstr>
      <vt:lpstr>Office Theme</vt:lpstr>
      <vt:lpstr>Custom Design</vt:lpstr>
      <vt:lpstr>Test Automation  Engineering Fundamentals:  Java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Activity 1 - List</vt:lpstr>
      <vt:lpstr>PowerPoint Presentation</vt:lpstr>
      <vt:lpstr>Activity 2 - Set</vt:lpstr>
      <vt:lpstr>PowerPoint Presentation</vt:lpstr>
      <vt:lpstr>Activity 3 - Map</vt:lpstr>
      <vt:lpstr>Questions and Comments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Automation  Engineering Fundamentals:  Java  </dc:title>
  <dc:creator>Lorencs, Martins</dc:creator>
  <cp:lastModifiedBy>Mehta, Disha Kalpeshbhai</cp:lastModifiedBy>
  <cp:revision>15</cp:revision>
  <dcterms:created xsi:type="dcterms:W3CDTF">2021-02-14T16:55:03Z</dcterms:created>
  <dcterms:modified xsi:type="dcterms:W3CDTF">2022-07-28T11:16:33Z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0x010100CCAC1097D87E0B439E22A4D2CE23160D</vt:lpwstr>
  </property>
</Properties>
</file>